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Lst>
  <p:sldIdLst>
    <p:sldId id="306" r:id="rId7"/>
    <p:sldId id="301" r:id="rId8"/>
    <p:sldId id="302" r:id="rId9"/>
    <p:sldId id="294" r:id="rId10"/>
    <p:sldId id="304" r:id="rId11"/>
    <p:sldId id="293" r:id="rId12"/>
    <p:sldId id="292" r:id="rId13"/>
    <p:sldId id="303" r:id="rId14"/>
    <p:sldId id="265" r:id="rId15"/>
    <p:sldId id="266" r:id="rId16"/>
    <p:sldId id="296" r:id="rId17"/>
    <p:sldId id="269" r:id="rId18"/>
    <p:sldId id="276" r:id="rId19"/>
    <p:sldId id="275" r:id="rId20"/>
    <p:sldId id="277" r:id="rId21"/>
    <p:sldId id="260" r:id="rId22"/>
    <p:sldId id="283" r:id="rId23"/>
    <p:sldId id="271" r:id="rId24"/>
    <p:sldId id="261" r:id="rId25"/>
    <p:sldId id="289" r:id="rId26"/>
    <p:sldId id="305" r:id="rId27"/>
  </p:sldIdLst>
  <p:sldSz cx="6858000" cy="9906000" type="A4"/>
  <p:notesSz cx="6888163" cy="10020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953"/>
    <a:srgbClr val="FFD1A3"/>
    <a:srgbClr val="FFB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47" d="100"/>
          <a:sy n="47" d="100"/>
        </p:scale>
        <p:origin x="23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smtClean="0"/>
              <a:t>Fare clic per modificare lo stile del titolo</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115680E-2731-4C51-BD8D-5D7BB0846A04}" type="datetimeFigureOut">
              <a:rPr lang="it-IT" smtClean="0"/>
              <a:t>08/03/2020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193300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115680E-2731-4C51-BD8D-5D7BB0846A04}" type="datetimeFigureOut">
              <a:rPr lang="it-IT" smtClean="0"/>
              <a:t>08/03/2020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233371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115680E-2731-4C51-BD8D-5D7BB0846A04}" type="datetimeFigureOut">
              <a:rPr lang="it-IT" smtClean="0"/>
              <a:t>08/03/2020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109002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7282"/>
            <a:ext cx="5829300" cy="212336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992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0569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6365523"/>
            <a:ext cx="5829300" cy="196744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732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1099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4727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276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3362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4405"/>
            <a:ext cx="2256235" cy="167851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178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115680E-2731-4C51-BD8D-5D7BB0846A04}" type="datetimeFigureOut">
              <a:rPr lang="it-IT" smtClean="0"/>
              <a:t>08/03/2020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3328096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934200"/>
            <a:ext cx="4114800" cy="81862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7125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168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96700"/>
            <a:ext cx="1543050" cy="845220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96700"/>
            <a:ext cx="4514850" cy="845220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90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7282"/>
            <a:ext cx="5829300" cy="212336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3334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5503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6365523"/>
            <a:ext cx="5829300" cy="196744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8224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4342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7952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4415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898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115680E-2731-4C51-BD8D-5D7BB0846A04}" type="datetimeFigureOut">
              <a:rPr lang="it-IT" smtClean="0"/>
              <a:t>08/03/2020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3373027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4405"/>
            <a:ext cx="2256235" cy="167851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2284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934200"/>
            <a:ext cx="4114800" cy="81862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5404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4712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96700"/>
            <a:ext cx="1543050" cy="845220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96700"/>
            <a:ext cx="4514850" cy="845220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743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7282"/>
            <a:ext cx="5829300" cy="212336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5515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7867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6365523"/>
            <a:ext cx="5829300" cy="196744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1367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8350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9792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913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115680E-2731-4C51-BD8D-5D7BB0846A04}" type="datetimeFigureOut">
              <a:rPr lang="it-IT" smtClean="0"/>
              <a:t>08/03/2020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4047078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6868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4405"/>
            <a:ext cx="2256235" cy="167851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34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934200"/>
            <a:ext cx="4114800" cy="81862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4673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4486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96700"/>
            <a:ext cx="1543050" cy="845220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96700"/>
            <a:ext cx="4514850" cy="845220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5162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7282"/>
            <a:ext cx="5829300" cy="212336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2365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401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6365523"/>
            <a:ext cx="5829300" cy="196744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004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4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115680E-2731-4C51-BD8D-5D7BB0846A04}" type="datetimeFigureOut">
              <a:rPr lang="it-IT" smtClean="0"/>
              <a:t>08/03/2020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3841424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9667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7494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4405"/>
            <a:ext cx="2256235" cy="167851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3672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934200"/>
            <a:ext cx="4114800" cy="81862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3645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9287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96700"/>
            <a:ext cx="1543050" cy="845220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96700"/>
            <a:ext cx="4514850" cy="845220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6063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7282"/>
            <a:ext cx="5829300" cy="212336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528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1695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6365523"/>
            <a:ext cx="5829300" cy="196744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5992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517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115680E-2731-4C51-BD8D-5D7BB0846A04}" type="datetimeFigureOut">
              <a:rPr lang="it-IT" smtClean="0"/>
              <a:t>08/03/2020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4197370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2358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57339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2816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4405"/>
            <a:ext cx="2256235" cy="167851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9899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934200"/>
            <a:ext cx="4114800" cy="81862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4318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208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96700"/>
            <a:ext cx="1543050" cy="845220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96700"/>
            <a:ext cx="4514850" cy="845220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563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5680E-2731-4C51-BD8D-5D7BB0846A04}" type="datetimeFigureOut">
              <a:rPr lang="it-IT" smtClean="0"/>
              <a:t>08/03/2020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20568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smtClean="0"/>
              <a:t>Fare clic per modificare lo stile del titolo</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115680E-2731-4C51-BD8D-5D7BB0846A04}" type="datetimeFigureOut">
              <a:rPr lang="it-IT" smtClean="0"/>
              <a:t>08/03/2020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145925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115680E-2731-4C51-BD8D-5D7BB0846A04}" type="datetimeFigureOut">
              <a:rPr lang="it-IT" smtClean="0"/>
              <a:t>08/03/2020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4B5A00-B06C-46AA-893F-D692D8BCBE80}" type="slidenum">
              <a:rPr lang="it-IT" smtClean="0"/>
              <a:t>‹N›</a:t>
            </a:fld>
            <a:endParaRPr lang="it-IT"/>
          </a:p>
        </p:txBody>
      </p:sp>
    </p:spTree>
    <p:extLst>
      <p:ext uri="{BB962C8B-B14F-4D97-AF65-F5344CB8AC3E}">
        <p14:creationId xmlns:p14="http://schemas.microsoft.com/office/powerpoint/2010/main" val="316280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115680E-2731-4C51-BD8D-5D7BB0846A04}" type="datetimeFigureOut">
              <a:rPr lang="it-IT" smtClean="0"/>
              <a:t>08/03/2020</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74B5A00-B06C-46AA-893F-D692D8BCBE80}" type="slidenum">
              <a:rPr lang="it-IT" smtClean="0"/>
              <a:t>‹N›</a:t>
            </a:fld>
            <a:endParaRPr lang="it-IT"/>
          </a:p>
        </p:txBody>
      </p:sp>
    </p:spTree>
    <p:extLst>
      <p:ext uri="{BB962C8B-B14F-4D97-AF65-F5344CB8AC3E}">
        <p14:creationId xmlns:p14="http://schemas.microsoft.com/office/powerpoint/2010/main" val="466860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884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87692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56085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57057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F5475F-565F-4386-9AD3-955A8B0A9A7C}"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08/03/2020</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688087-713D-40A2-A921-0AC411899B1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71303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1.xml"/><Relationship Id="rId5" Type="http://schemas.openxmlformats.org/officeDocument/2006/relationships/image" Target="../media/image15.jpeg"/><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v6cAXNQzX5Y"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0960" y="2196921"/>
            <a:ext cx="6858000" cy="6001643"/>
          </a:xfrm>
          <a:prstGeom prst="rect">
            <a:avLst/>
          </a:prstGeom>
          <a:noFill/>
        </p:spPr>
        <p:txBody>
          <a:bodyPr wrap="square" rtlCol="0">
            <a:spAutoFit/>
          </a:bodyPr>
          <a:lstStyle/>
          <a:p>
            <a:pPr algn="ctr"/>
            <a:r>
              <a:rPr lang="it-IT" sz="9600" b="1" dirty="0" smtClean="0">
                <a:solidFill>
                  <a:srgbClr val="0070C0"/>
                </a:solidFill>
                <a:effectLst>
                  <a:outerShdw blurRad="38100" dist="38100" dir="2700000" algn="tl">
                    <a:srgbClr val="000000">
                      <a:alpha val="43137"/>
                    </a:srgbClr>
                  </a:outerShdw>
                </a:effectLst>
                <a:latin typeface="Maiandra GD" panose="020E0502030308020204" pitchFamily="34" charset="0"/>
              </a:rPr>
              <a:t>A  </a:t>
            </a:r>
          </a:p>
          <a:p>
            <a:pPr algn="ctr"/>
            <a:r>
              <a:rPr lang="it-IT" sz="9600" b="1" dirty="0" smtClean="0">
                <a:solidFill>
                  <a:srgbClr val="0070C0"/>
                </a:solidFill>
                <a:effectLst>
                  <a:outerShdw blurRad="38100" dist="38100" dir="2700000" algn="tl">
                    <a:srgbClr val="000000">
                      <a:alpha val="43137"/>
                    </a:srgbClr>
                  </a:outerShdw>
                </a:effectLst>
                <a:latin typeface="Maiandra GD" panose="020E0502030308020204" pitchFamily="34" charset="0"/>
              </a:rPr>
              <a:t>SCUOLA   </a:t>
            </a:r>
          </a:p>
          <a:p>
            <a:pPr algn="ctr"/>
            <a:r>
              <a:rPr lang="it-IT" sz="9600" b="1" dirty="0" smtClean="0">
                <a:solidFill>
                  <a:srgbClr val="00B050"/>
                </a:solidFill>
                <a:effectLst>
                  <a:outerShdw blurRad="38100" dist="38100" dir="2700000" algn="tl">
                    <a:srgbClr val="000000">
                      <a:alpha val="43137"/>
                    </a:srgbClr>
                  </a:outerShdw>
                </a:effectLst>
                <a:latin typeface="Maiandra GD" panose="020E0502030308020204" pitchFamily="34" charset="0"/>
              </a:rPr>
              <a:t>CON</a:t>
            </a:r>
            <a:r>
              <a:rPr lang="it-IT" sz="9600" b="1" dirty="0" smtClean="0">
                <a:solidFill>
                  <a:schemeClr val="bg1">
                    <a:lumMod val="65000"/>
                  </a:schemeClr>
                </a:solidFill>
                <a:effectLst>
                  <a:outerShdw blurRad="38100" dist="38100" dir="2700000" algn="tl">
                    <a:srgbClr val="000000">
                      <a:alpha val="43137"/>
                    </a:srgbClr>
                  </a:outerShdw>
                </a:effectLst>
                <a:latin typeface="Maiandra GD" panose="020E0502030308020204" pitchFamily="34" charset="0"/>
              </a:rPr>
              <a:t> </a:t>
            </a:r>
          </a:p>
          <a:p>
            <a:pPr algn="ctr"/>
            <a:r>
              <a:rPr lang="it-IT" sz="9600" b="1" dirty="0" smtClean="0">
                <a:solidFill>
                  <a:srgbClr val="FFC000"/>
                </a:solidFill>
                <a:effectLst>
                  <a:outerShdw blurRad="38100" dist="38100" dir="2700000" algn="tl">
                    <a:srgbClr val="000000">
                      <a:alpha val="43137"/>
                    </a:srgbClr>
                  </a:outerShdw>
                </a:effectLst>
                <a:latin typeface="Maiandra GD" panose="020E0502030308020204" pitchFamily="34" charset="0"/>
              </a:rPr>
              <a:t>PAPA</a:t>
            </a:r>
            <a:r>
              <a:rPr lang="it-IT" sz="9600" dirty="0" smtClean="0">
                <a:solidFill>
                  <a:srgbClr val="FFC000"/>
                </a:solidFill>
                <a:effectLst>
                  <a:outerShdw blurRad="38100" dist="38100" dir="2700000" algn="tl">
                    <a:srgbClr val="000000">
                      <a:alpha val="43137"/>
                    </a:srgbClr>
                  </a:outerShdw>
                </a:effectLst>
                <a:latin typeface="Maiandra GD" panose="020E0502030308020204" pitchFamily="34" charset="0"/>
              </a:rPr>
              <a:t>’    </a:t>
            </a:r>
            <a:endParaRPr lang="it-IT" sz="9600" dirty="0">
              <a:solidFill>
                <a:srgbClr val="FFC000"/>
              </a:solidFill>
              <a:effectLst>
                <a:outerShdw blurRad="38100" dist="38100" dir="2700000" algn="tl">
                  <a:srgbClr val="000000">
                    <a:alpha val="43137"/>
                  </a:srgbClr>
                </a:outerShdw>
              </a:effectLst>
              <a:latin typeface="Maiandra GD" panose="020E0502030308020204" pitchFamily="34" charset="0"/>
            </a:endParaRPr>
          </a:p>
        </p:txBody>
      </p:sp>
      <p:sp>
        <p:nvSpPr>
          <p:cNvPr id="3" name="Rettangolo arrotondato 2"/>
          <p:cNvSpPr/>
          <p:nvPr/>
        </p:nvSpPr>
        <p:spPr>
          <a:xfrm>
            <a:off x="431800" y="716626"/>
            <a:ext cx="5872480" cy="831199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926080" y="1043701"/>
            <a:ext cx="4328160" cy="646331"/>
          </a:xfrm>
          <a:prstGeom prst="rect">
            <a:avLst/>
          </a:prstGeom>
          <a:noFill/>
          <a:ln>
            <a:noFill/>
          </a:ln>
        </p:spPr>
        <p:txBody>
          <a:bodyPr wrap="square" rtlCol="0">
            <a:spAutoFit/>
          </a:bodyPr>
          <a:lstStyle/>
          <a:p>
            <a:r>
              <a:rPr lang="it-IT" sz="3600" dirty="0" smtClean="0">
                <a:solidFill>
                  <a:srgbClr val="002060"/>
                </a:solidFill>
                <a:effectLst>
                  <a:outerShdw blurRad="38100" dist="38100" dir="2700000" algn="tl">
                    <a:srgbClr val="000000">
                      <a:alpha val="43137"/>
                    </a:srgbClr>
                  </a:outerShdw>
                </a:effectLst>
                <a:latin typeface="Maiandra GD" panose="020E0502030308020204" pitchFamily="34" charset="0"/>
              </a:rPr>
              <a:t>MARZO 2020</a:t>
            </a:r>
            <a:endParaRPr lang="it-IT" sz="3600" dirty="0">
              <a:solidFill>
                <a:srgbClr val="002060"/>
              </a:solidFill>
              <a:effectLst>
                <a:outerShdw blurRad="38100" dist="38100" dir="2700000" algn="tl">
                  <a:srgbClr val="000000">
                    <a:alpha val="43137"/>
                  </a:srgbClr>
                </a:outerShdw>
              </a:effectLst>
              <a:latin typeface="Maiandra GD" panose="020E0502030308020204" pitchFamily="34" charset="0"/>
            </a:endParaRPr>
          </a:p>
        </p:txBody>
      </p:sp>
      <p:sp>
        <p:nvSpPr>
          <p:cNvPr id="6" name="Rettangolo arrotondato 5"/>
          <p:cNvSpPr/>
          <p:nvPr/>
        </p:nvSpPr>
        <p:spPr>
          <a:xfrm>
            <a:off x="162560" y="365760"/>
            <a:ext cx="6319520" cy="896112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331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infanziaweb.it/disegnidacolorare/image.raw?view=image&amp;type=orig&amp;id=1646"/>
          <p:cNvPicPr>
            <a:picLocks noChangeAspect="1" noChangeArrowheads="1"/>
          </p:cNvPicPr>
          <p:nvPr/>
        </p:nvPicPr>
        <p:blipFill>
          <a:blip r:embed="rId2" cstate="print"/>
          <a:srcRect t="5412" r="6951" b="2838"/>
          <a:stretch>
            <a:fillRect/>
          </a:stretch>
        </p:blipFill>
        <p:spPr bwMode="auto">
          <a:xfrm>
            <a:off x="238336" y="704527"/>
            <a:ext cx="6381328" cy="8038057"/>
          </a:xfrm>
          <a:prstGeom prst="rect">
            <a:avLst/>
          </a:prstGeom>
          <a:noFill/>
        </p:spPr>
      </p:pic>
      <p:sp>
        <p:nvSpPr>
          <p:cNvPr id="3" name="CasellaDiTesto 2"/>
          <p:cNvSpPr txBox="1"/>
          <p:nvPr/>
        </p:nvSpPr>
        <p:spPr>
          <a:xfrm>
            <a:off x="764704" y="0"/>
            <a:ext cx="5040560"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Maiandra GD" pitchFamily="34" charset="0"/>
                <a:ea typeface="+mn-ea"/>
                <a:cs typeface="+mn-cs"/>
              </a:rPr>
              <a:t>IO  E  IL  MIO   PAPA’</a:t>
            </a:r>
          </a:p>
          <a:p>
            <a:pPr lvl="0" algn="ctr">
              <a:defRPr/>
            </a:pPr>
            <a:r>
              <a:rPr lang="it-IT" sz="1200" b="1" dirty="0">
                <a:solidFill>
                  <a:prstClr val="black"/>
                </a:solidFill>
                <a:latin typeface="Maiandra GD" pitchFamily="34" charset="0"/>
              </a:rPr>
              <a:t>( QUESTA SCHEDA E’ PER </a:t>
            </a:r>
            <a:r>
              <a:rPr lang="it-IT" sz="1200" b="1" dirty="0" smtClean="0">
                <a:solidFill>
                  <a:prstClr val="black"/>
                </a:solidFill>
                <a:latin typeface="Maiandra GD" pitchFamily="34" charset="0"/>
              </a:rPr>
              <a:t>LE BAMBINE )</a:t>
            </a:r>
            <a:endParaRPr kumimoji="0" lang="it-IT" sz="2400" b="1"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4" name="CasellaDiTesto 3"/>
          <p:cNvSpPr txBox="1"/>
          <p:nvPr/>
        </p:nvSpPr>
        <p:spPr>
          <a:xfrm>
            <a:off x="0" y="8736449"/>
            <a:ext cx="6858000" cy="1169551"/>
          </a:xfrm>
          <a:prstGeom prst="rect">
            <a:avLst/>
          </a:prstGeom>
          <a:noFill/>
          <a:ln w="38100">
            <a:solidFill>
              <a:schemeClr val="tx1">
                <a:lumMod val="75000"/>
                <a:lumOff val="25000"/>
              </a:schemeClr>
            </a:solidFill>
          </a:ln>
        </p:spPr>
        <p:txBody>
          <a:bodyPr wrap="square" rtlCol="0">
            <a:spAutoFit/>
          </a:bodyPr>
          <a:lstStyle/>
          <a:p>
            <a:pPr lvl="0">
              <a:defRPr/>
            </a:pPr>
            <a:r>
              <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rPr>
              <a:t> COLORA E RACCONTA COSA FAI CON IL TUO PAPA’</a:t>
            </a:r>
            <a:r>
              <a:rPr lang="it-IT" sz="1200" dirty="0">
                <a:solidFill>
                  <a:prstClr val="black"/>
                </a:solidFill>
                <a:latin typeface="Maiandra GD" pitchFamily="34" charset="0"/>
              </a:rPr>
              <a:t> </a:t>
            </a:r>
            <a:r>
              <a:rPr lang="it-IT" sz="1200" dirty="0" smtClean="0">
                <a:solidFill>
                  <a:prstClr val="black"/>
                </a:solidFill>
                <a:latin typeface="Maiandra GD" pitchFamily="34" charset="0"/>
              </a:rPr>
              <a:t>(che </a:t>
            </a:r>
            <a:r>
              <a:rPr lang="it-IT" sz="1200" dirty="0">
                <a:solidFill>
                  <a:prstClr val="black"/>
                </a:solidFill>
                <a:latin typeface="Maiandra GD" pitchFamily="34" charset="0"/>
              </a:rPr>
              <a:t>scriverà quello che tu gli dici)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5" name="Rettangolo 4"/>
          <p:cNvSpPr/>
          <p:nvPr/>
        </p:nvSpPr>
        <p:spPr>
          <a:xfrm>
            <a:off x="908720" y="704528"/>
            <a:ext cx="259228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51753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isultato immagini per faccia papà disegno da colorare"/>
          <p:cNvPicPr>
            <a:picLocks noChangeAspect="1" noChangeArrowheads="1"/>
          </p:cNvPicPr>
          <p:nvPr/>
        </p:nvPicPr>
        <p:blipFill rotWithShape="1">
          <a:blip r:embed="rId2">
            <a:extLst>
              <a:ext uri="{28A0092B-C50C-407E-A947-70E740481C1C}">
                <a14:useLocalDpi xmlns:a14="http://schemas.microsoft.com/office/drawing/2010/main" val="0"/>
              </a:ext>
            </a:extLst>
          </a:blip>
          <a:srcRect t="10719" b="15223"/>
          <a:stretch/>
        </p:blipFill>
        <p:spPr bwMode="auto">
          <a:xfrm>
            <a:off x="578233" y="2209916"/>
            <a:ext cx="5625125" cy="588396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401053" y="298072"/>
            <a:ext cx="6079958" cy="1200329"/>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 IL MIO PAPA’</a:t>
            </a:r>
            <a:r>
              <a:rPr kumimoji="0" lang="it-IT" sz="2400" b="0" i="0" u="none" strike="noStrike" kern="1200" cap="none" spc="0" normalizeH="0" noProof="0" dirty="0" smtClean="0">
                <a:ln>
                  <a:noFill/>
                </a:ln>
                <a:solidFill>
                  <a:prstClr val="black"/>
                </a:solidFill>
                <a:effectLst/>
                <a:uLnTx/>
                <a:uFillTx/>
                <a:latin typeface="Maiandra GD" pitchFamily="34" charset="0"/>
                <a:ea typeface="+mn-ea"/>
                <a:cs typeface="+mn-cs"/>
              </a:rPr>
              <a:t> </a:t>
            </a:r>
            <a:r>
              <a:rPr lang="it-IT" sz="2400" dirty="0" smtClean="0">
                <a:solidFill>
                  <a:prstClr val="black"/>
                </a:solidFill>
                <a:latin typeface="Maiandra GD" pitchFamily="34" charset="0"/>
              </a:rPr>
              <a:t>SI CHIAMA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400" dirty="0" smtClean="0">
              <a:solidFill>
                <a:prstClr val="black"/>
              </a:solidFill>
              <a:latin typeface="Maiandra GD"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a:t>
            </a:r>
            <a:endParaRPr kumimoji="0" lang="it-IT" sz="2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3" name="Figura a mano libera 2"/>
          <p:cNvSpPr/>
          <p:nvPr/>
        </p:nvSpPr>
        <p:spPr>
          <a:xfrm>
            <a:off x="2657574" y="4122821"/>
            <a:ext cx="1483599" cy="1026695"/>
          </a:xfrm>
          <a:custGeom>
            <a:avLst/>
            <a:gdLst>
              <a:gd name="connsiteX0" fmla="*/ 21458 w 1483599"/>
              <a:gd name="connsiteY0" fmla="*/ 0 h 1026695"/>
              <a:gd name="connsiteX1" fmla="*/ 615015 w 1483599"/>
              <a:gd name="connsiteY1" fmla="*/ 48126 h 1026695"/>
              <a:gd name="connsiteX2" fmla="*/ 743352 w 1483599"/>
              <a:gd name="connsiteY2" fmla="*/ 64168 h 1026695"/>
              <a:gd name="connsiteX3" fmla="*/ 919815 w 1483599"/>
              <a:gd name="connsiteY3" fmla="*/ 112295 h 1026695"/>
              <a:gd name="connsiteX4" fmla="*/ 1032110 w 1483599"/>
              <a:gd name="connsiteY4" fmla="*/ 128337 h 1026695"/>
              <a:gd name="connsiteX5" fmla="*/ 1192531 w 1483599"/>
              <a:gd name="connsiteY5" fmla="*/ 160421 h 1026695"/>
              <a:gd name="connsiteX6" fmla="*/ 1272742 w 1483599"/>
              <a:gd name="connsiteY6" fmla="*/ 176463 h 1026695"/>
              <a:gd name="connsiteX7" fmla="*/ 1385037 w 1483599"/>
              <a:gd name="connsiteY7" fmla="*/ 208547 h 1026695"/>
              <a:gd name="connsiteX8" fmla="*/ 1433163 w 1483599"/>
              <a:gd name="connsiteY8" fmla="*/ 240632 h 1026695"/>
              <a:gd name="connsiteX9" fmla="*/ 1449205 w 1483599"/>
              <a:gd name="connsiteY9" fmla="*/ 641684 h 1026695"/>
              <a:gd name="connsiteX10" fmla="*/ 1385037 w 1483599"/>
              <a:gd name="connsiteY10" fmla="*/ 737937 h 1026695"/>
              <a:gd name="connsiteX11" fmla="*/ 1352952 w 1483599"/>
              <a:gd name="connsiteY11" fmla="*/ 786063 h 1026695"/>
              <a:gd name="connsiteX12" fmla="*/ 1304826 w 1483599"/>
              <a:gd name="connsiteY12" fmla="*/ 834190 h 1026695"/>
              <a:gd name="connsiteX13" fmla="*/ 1272742 w 1483599"/>
              <a:gd name="connsiteY13" fmla="*/ 882316 h 1026695"/>
              <a:gd name="connsiteX14" fmla="*/ 1176489 w 1483599"/>
              <a:gd name="connsiteY14" fmla="*/ 930442 h 1026695"/>
              <a:gd name="connsiteX15" fmla="*/ 1112321 w 1483599"/>
              <a:gd name="connsiteY15" fmla="*/ 946484 h 1026695"/>
              <a:gd name="connsiteX16" fmla="*/ 1048152 w 1483599"/>
              <a:gd name="connsiteY16" fmla="*/ 978568 h 1026695"/>
              <a:gd name="connsiteX17" fmla="*/ 855647 w 1483599"/>
              <a:gd name="connsiteY17" fmla="*/ 1026695 h 1026695"/>
              <a:gd name="connsiteX18" fmla="*/ 390426 w 1483599"/>
              <a:gd name="connsiteY18" fmla="*/ 994611 h 1026695"/>
              <a:gd name="connsiteX19" fmla="*/ 342300 w 1483599"/>
              <a:gd name="connsiteY19" fmla="*/ 978568 h 1026695"/>
              <a:gd name="connsiteX20" fmla="*/ 165837 w 1483599"/>
              <a:gd name="connsiteY20" fmla="*/ 930442 h 1026695"/>
              <a:gd name="connsiteX21" fmla="*/ 117710 w 1483599"/>
              <a:gd name="connsiteY21" fmla="*/ 914400 h 1026695"/>
              <a:gd name="connsiteX22" fmla="*/ 37500 w 1483599"/>
              <a:gd name="connsiteY22" fmla="*/ 818147 h 1026695"/>
              <a:gd name="connsiteX23" fmla="*/ 5415 w 1483599"/>
              <a:gd name="connsiteY23" fmla="*/ 320842 h 1026695"/>
              <a:gd name="connsiteX24" fmla="*/ 53542 w 1483599"/>
              <a:gd name="connsiteY24" fmla="*/ 48126 h 1026695"/>
              <a:gd name="connsiteX25" fmla="*/ 85626 w 1483599"/>
              <a:gd name="connsiteY25" fmla="*/ 32084 h 10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83599" h="1026695">
                <a:moveTo>
                  <a:pt x="21458" y="0"/>
                </a:moveTo>
                <a:cubicBezTo>
                  <a:pt x="265507" y="97620"/>
                  <a:pt x="43843" y="19568"/>
                  <a:pt x="615015" y="48126"/>
                </a:cubicBezTo>
                <a:cubicBezTo>
                  <a:pt x="658073" y="50279"/>
                  <a:pt x="700573" y="58821"/>
                  <a:pt x="743352" y="64168"/>
                </a:cubicBezTo>
                <a:cubicBezTo>
                  <a:pt x="802091" y="83748"/>
                  <a:pt x="856485" y="103248"/>
                  <a:pt x="919815" y="112295"/>
                </a:cubicBezTo>
                <a:cubicBezTo>
                  <a:pt x="957247" y="117642"/>
                  <a:pt x="994874" y="121766"/>
                  <a:pt x="1032110" y="128337"/>
                </a:cubicBezTo>
                <a:cubicBezTo>
                  <a:pt x="1085813" y="137814"/>
                  <a:pt x="1139057" y="149726"/>
                  <a:pt x="1192531" y="160421"/>
                </a:cubicBezTo>
                <a:cubicBezTo>
                  <a:pt x="1219268" y="165768"/>
                  <a:pt x="1246875" y="167841"/>
                  <a:pt x="1272742" y="176463"/>
                </a:cubicBezTo>
                <a:cubicBezTo>
                  <a:pt x="1341785" y="199477"/>
                  <a:pt x="1304463" y="188404"/>
                  <a:pt x="1385037" y="208547"/>
                </a:cubicBezTo>
                <a:cubicBezTo>
                  <a:pt x="1401079" y="219242"/>
                  <a:pt x="1419530" y="226999"/>
                  <a:pt x="1433163" y="240632"/>
                </a:cubicBezTo>
                <a:cubicBezTo>
                  <a:pt x="1532229" y="339699"/>
                  <a:pt x="1455992" y="556844"/>
                  <a:pt x="1449205" y="641684"/>
                </a:cubicBezTo>
                <a:cubicBezTo>
                  <a:pt x="1444714" y="697820"/>
                  <a:pt x="1419998" y="695984"/>
                  <a:pt x="1385037" y="737937"/>
                </a:cubicBezTo>
                <a:cubicBezTo>
                  <a:pt x="1372694" y="752748"/>
                  <a:pt x="1365295" y="771251"/>
                  <a:pt x="1352952" y="786063"/>
                </a:cubicBezTo>
                <a:cubicBezTo>
                  <a:pt x="1338428" y="803492"/>
                  <a:pt x="1319350" y="816761"/>
                  <a:pt x="1304826" y="834190"/>
                </a:cubicBezTo>
                <a:cubicBezTo>
                  <a:pt x="1292483" y="849001"/>
                  <a:pt x="1286375" y="868683"/>
                  <a:pt x="1272742" y="882316"/>
                </a:cubicBezTo>
                <a:cubicBezTo>
                  <a:pt x="1244620" y="910438"/>
                  <a:pt x="1213021" y="920004"/>
                  <a:pt x="1176489" y="930442"/>
                </a:cubicBezTo>
                <a:cubicBezTo>
                  <a:pt x="1155290" y="936499"/>
                  <a:pt x="1132965" y="938743"/>
                  <a:pt x="1112321" y="946484"/>
                </a:cubicBezTo>
                <a:cubicBezTo>
                  <a:pt x="1089929" y="954881"/>
                  <a:pt x="1070356" y="969686"/>
                  <a:pt x="1048152" y="978568"/>
                </a:cubicBezTo>
                <a:cubicBezTo>
                  <a:pt x="957355" y="1014887"/>
                  <a:pt x="950335" y="1010914"/>
                  <a:pt x="855647" y="1026695"/>
                </a:cubicBezTo>
                <a:cubicBezTo>
                  <a:pt x="728534" y="1020917"/>
                  <a:pt x="534668" y="1023460"/>
                  <a:pt x="390426" y="994611"/>
                </a:cubicBezTo>
                <a:cubicBezTo>
                  <a:pt x="373845" y="991295"/>
                  <a:pt x="358705" y="982669"/>
                  <a:pt x="342300" y="978568"/>
                </a:cubicBezTo>
                <a:cubicBezTo>
                  <a:pt x="160881" y="933212"/>
                  <a:pt x="372355" y="999281"/>
                  <a:pt x="165837" y="930442"/>
                </a:cubicBezTo>
                <a:lnTo>
                  <a:pt x="117710" y="914400"/>
                </a:lnTo>
                <a:cubicBezTo>
                  <a:pt x="105695" y="902385"/>
                  <a:pt x="39893" y="842876"/>
                  <a:pt x="37500" y="818147"/>
                </a:cubicBezTo>
                <a:cubicBezTo>
                  <a:pt x="-19245" y="231778"/>
                  <a:pt x="73364" y="524677"/>
                  <a:pt x="5415" y="320842"/>
                </a:cubicBezTo>
                <a:cubicBezTo>
                  <a:pt x="14171" y="189508"/>
                  <a:pt x="-33824" y="113652"/>
                  <a:pt x="53542" y="48126"/>
                </a:cubicBezTo>
                <a:cubicBezTo>
                  <a:pt x="63108" y="40952"/>
                  <a:pt x="74931" y="37431"/>
                  <a:pt x="85626" y="3208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p:cNvSpPr/>
          <p:nvPr/>
        </p:nvSpPr>
        <p:spPr>
          <a:xfrm>
            <a:off x="1383443" y="5149516"/>
            <a:ext cx="3958578" cy="1973179"/>
          </a:xfrm>
          <a:custGeom>
            <a:avLst/>
            <a:gdLst>
              <a:gd name="connsiteX0" fmla="*/ 236810 w 3958578"/>
              <a:gd name="connsiteY0" fmla="*/ 0 h 1973179"/>
              <a:gd name="connsiteX1" fmla="*/ 429315 w 3958578"/>
              <a:gd name="connsiteY1" fmla="*/ 48126 h 1973179"/>
              <a:gd name="connsiteX2" fmla="*/ 525568 w 3958578"/>
              <a:gd name="connsiteY2" fmla="*/ 80210 h 1973179"/>
              <a:gd name="connsiteX3" fmla="*/ 573694 w 3958578"/>
              <a:gd name="connsiteY3" fmla="*/ 96252 h 1973179"/>
              <a:gd name="connsiteX4" fmla="*/ 605778 w 3958578"/>
              <a:gd name="connsiteY4" fmla="*/ 128337 h 1973179"/>
              <a:gd name="connsiteX5" fmla="*/ 702031 w 3958578"/>
              <a:gd name="connsiteY5" fmla="*/ 192505 h 1973179"/>
              <a:gd name="connsiteX6" fmla="*/ 734115 w 3958578"/>
              <a:gd name="connsiteY6" fmla="*/ 352926 h 1973179"/>
              <a:gd name="connsiteX7" fmla="*/ 766199 w 3958578"/>
              <a:gd name="connsiteY7" fmla="*/ 497305 h 1973179"/>
              <a:gd name="connsiteX8" fmla="*/ 782241 w 3958578"/>
              <a:gd name="connsiteY8" fmla="*/ 753979 h 1973179"/>
              <a:gd name="connsiteX9" fmla="*/ 846410 w 3958578"/>
              <a:gd name="connsiteY9" fmla="*/ 882316 h 1973179"/>
              <a:gd name="connsiteX10" fmla="*/ 958704 w 3958578"/>
              <a:gd name="connsiteY10" fmla="*/ 1026695 h 1973179"/>
              <a:gd name="connsiteX11" fmla="*/ 1006831 w 3958578"/>
              <a:gd name="connsiteY11" fmla="*/ 1058779 h 1973179"/>
              <a:gd name="connsiteX12" fmla="*/ 1087041 w 3958578"/>
              <a:gd name="connsiteY12" fmla="*/ 1203158 h 1973179"/>
              <a:gd name="connsiteX13" fmla="*/ 1119125 w 3958578"/>
              <a:gd name="connsiteY13" fmla="*/ 1251284 h 1973179"/>
              <a:gd name="connsiteX14" fmla="*/ 1263504 w 3958578"/>
              <a:gd name="connsiteY14" fmla="*/ 1379621 h 1973179"/>
              <a:gd name="connsiteX15" fmla="*/ 1359757 w 3958578"/>
              <a:gd name="connsiteY15" fmla="*/ 1443789 h 1973179"/>
              <a:gd name="connsiteX16" fmla="*/ 1407883 w 3958578"/>
              <a:gd name="connsiteY16" fmla="*/ 1459831 h 1973179"/>
              <a:gd name="connsiteX17" fmla="*/ 1536220 w 3958578"/>
              <a:gd name="connsiteY17" fmla="*/ 1491916 h 1973179"/>
              <a:gd name="connsiteX18" fmla="*/ 1584346 w 3958578"/>
              <a:gd name="connsiteY18" fmla="*/ 1524000 h 1973179"/>
              <a:gd name="connsiteX19" fmla="*/ 1632473 w 3958578"/>
              <a:gd name="connsiteY19" fmla="*/ 1540042 h 1973179"/>
              <a:gd name="connsiteX20" fmla="*/ 2338325 w 3958578"/>
              <a:gd name="connsiteY20" fmla="*/ 1524000 h 1973179"/>
              <a:gd name="connsiteX21" fmla="*/ 2402494 w 3958578"/>
              <a:gd name="connsiteY21" fmla="*/ 1507958 h 1973179"/>
              <a:gd name="connsiteX22" fmla="*/ 2530831 w 3958578"/>
              <a:gd name="connsiteY22" fmla="*/ 1459831 h 1973179"/>
              <a:gd name="connsiteX23" fmla="*/ 2578957 w 3958578"/>
              <a:gd name="connsiteY23" fmla="*/ 1427747 h 1973179"/>
              <a:gd name="connsiteX24" fmla="*/ 2723336 w 3958578"/>
              <a:gd name="connsiteY24" fmla="*/ 1411705 h 1973179"/>
              <a:gd name="connsiteX25" fmla="*/ 2819589 w 3958578"/>
              <a:gd name="connsiteY25" fmla="*/ 1379621 h 1973179"/>
              <a:gd name="connsiteX26" fmla="*/ 2851673 w 3958578"/>
              <a:gd name="connsiteY26" fmla="*/ 1267326 h 1973179"/>
              <a:gd name="connsiteX27" fmla="*/ 2867715 w 3958578"/>
              <a:gd name="connsiteY27" fmla="*/ 1187116 h 1973179"/>
              <a:gd name="connsiteX28" fmla="*/ 2899799 w 3958578"/>
              <a:gd name="connsiteY28" fmla="*/ 1138989 h 1973179"/>
              <a:gd name="connsiteX29" fmla="*/ 2947925 w 3958578"/>
              <a:gd name="connsiteY29" fmla="*/ 994610 h 1973179"/>
              <a:gd name="connsiteX30" fmla="*/ 2996052 w 3958578"/>
              <a:gd name="connsiteY30" fmla="*/ 834189 h 1973179"/>
              <a:gd name="connsiteX31" fmla="*/ 3044178 w 3958578"/>
              <a:gd name="connsiteY31" fmla="*/ 609600 h 1973179"/>
              <a:gd name="connsiteX32" fmla="*/ 3060220 w 3958578"/>
              <a:gd name="connsiteY32" fmla="*/ 561473 h 1973179"/>
              <a:gd name="connsiteX33" fmla="*/ 3124389 w 3958578"/>
              <a:gd name="connsiteY33" fmla="*/ 465221 h 1973179"/>
              <a:gd name="connsiteX34" fmla="*/ 3140431 w 3958578"/>
              <a:gd name="connsiteY34" fmla="*/ 401052 h 1973179"/>
              <a:gd name="connsiteX35" fmla="*/ 3220641 w 3958578"/>
              <a:gd name="connsiteY35" fmla="*/ 320842 h 1973179"/>
              <a:gd name="connsiteX36" fmla="*/ 3284810 w 3958578"/>
              <a:gd name="connsiteY36" fmla="*/ 272716 h 1973179"/>
              <a:gd name="connsiteX37" fmla="*/ 3429189 w 3958578"/>
              <a:gd name="connsiteY37" fmla="*/ 192505 h 1973179"/>
              <a:gd name="connsiteX38" fmla="*/ 3573568 w 3958578"/>
              <a:gd name="connsiteY38" fmla="*/ 112295 h 1973179"/>
              <a:gd name="connsiteX39" fmla="*/ 3701904 w 3958578"/>
              <a:gd name="connsiteY39" fmla="*/ 48126 h 1973179"/>
              <a:gd name="connsiteX40" fmla="*/ 3750031 w 3958578"/>
              <a:gd name="connsiteY40" fmla="*/ 32084 h 1973179"/>
              <a:gd name="connsiteX41" fmla="*/ 3862325 w 3958578"/>
              <a:gd name="connsiteY41" fmla="*/ 64168 h 1973179"/>
              <a:gd name="connsiteX42" fmla="*/ 3894410 w 3958578"/>
              <a:gd name="connsiteY42" fmla="*/ 96252 h 1973179"/>
              <a:gd name="connsiteX43" fmla="*/ 3910452 w 3958578"/>
              <a:gd name="connsiteY43" fmla="*/ 144379 h 1973179"/>
              <a:gd name="connsiteX44" fmla="*/ 3958578 w 3958578"/>
              <a:gd name="connsiteY44" fmla="*/ 256673 h 1973179"/>
              <a:gd name="connsiteX45" fmla="*/ 3942536 w 3958578"/>
              <a:gd name="connsiteY45" fmla="*/ 417095 h 1973179"/>
              <a:gd name="connsiteX46" fmla="*/ 3926494 w 3958578"/>
              <a:gd name="connsiteY46" fmla="*/ 770021 h 1973179"/>
              <a:gd name="connsiteX47" fmla="*/ 3862325 w 3958578"/>
              <a:gd name="connsiteY47" fmla="*/ 866273 h 1973179"/>
              <a:gd name="connsiteX48" fmla="*/ 3830241 w 3958578"/>
              <a:gd name="connsiteY48" fmla="*/ 914400 h 1973179"/>
              <a:gd name="connsiteX49" fmla="*/ 3717946 w 3958578"/>
              <a:gd name="connsiteY49" fmla="*/ 994610 h 1973179"/>
              <a:gd name="connsiteX50" fmla="*/ 3637736 w 3958578"/>
              <a:gd name="connsiteY50" fmla="*/ 1074821 h 1973179"/>
              <a:gd name="connsiteX51" fmla="*/ 3589610 w 3958578"/>
              <a:gd name="connsiteY51" fmla="*/ 1187116 h 1973179"/>
              <a:gd name="connsiteX52" fmla="*/ 3573568 w 3958578"/>
              <a:gd name="connsiteY52" fmla="*/ 1251284 h 1973179"/>
              <a:gd name="connsiteX53" fmla="*/ 3541483 w 3958578"/>
              <a:gd name="connsiteY53" fmla="*/ 1299410 h 1973179"/>
              <a:gd name="connsiteX54" fmla="*/ 3477315 w 3958578"/>
              <a:gd name="connsiteY54" fmla="*/ 1395663 h 1973179"/>
              <a:gd name="connsiteX55" fmla="*/ 3413146 w 3958578"/>
              <a:gd name="connsiteY55" fmla="*/ 1475873 h 1973179"/>
              <a:gd name="connsiteX56" fmla="*/ 3316894 w 3958578"/>
              <a:gd name="connsiteY56" fmla="*/ 1540042 h 1973179"/>
              <a:gd name="connsiteX57" fmla="*/ 3204599 w 3958578"/>
              <a:gd name="connsiteY57" fmla="*/ 1588168 h 1973179"/>
              <a:gd name="connsiteX58" fmla="*/ 3108346 w 3958578"/>
              <a:gd name="connsiteY58" fmla="*/ 1652337 h 1973179"/>
              <a:gd name="connsiteX59" fmla="*/ 3012094 w 3958578"/>
              <a:gd name="connsiteY59" fmla="*/ 1700463 h 1973179"/>
              <a:gd name="connsiteX60" fmla="*/ 2963968 w 3958578"/>
              <a:gd name="connsiteY60" fmla="*/ 1748589 h 1973179"/>
              <a:gd name="connsiteX61" fmla="*/ 2867715 w 3958578"/>
              <a:gd name="connsiteY61" fmla="*/ 1780673 h 1973179"/>
              <a:gd name="connsiteX62" fmla="*/ 2835631 w 3958578"/>
              <a:gd name="connsiteY62" fmla="*/ 1812758 h 1973179"/>
              <a:gd name="connsiteX63" fmla="*/ 2707294 w 3958578"/>
              <a:gd name="connsiteY63" fmla="*/ 1844842 h 1973179"/>
              <a:gd name="connsiteX64" fmla="*/ 2530831 w 3958578"/>
              <a:gd name="connsiteY64" fmla="*/ 1892968 h 1973179"/>
              <a:gd name="connsiteX65" fmla="*/ 2466662 w 3958578"/>
              <a:gd name="connsiteY65" fmla="*/ 1909010 h 1973179"/>
              <a:gd name="connsiteX66" fmla="*/ 2386452 w 3958578"/>
              <a:gd name="connsiteY66" fmla="*/ 1925052 h 1973179"/>
              <a:gd name="connsiteX67" fmla="*/ 2242073 w 3958578"/>
              <a:gd name="connsiteY67" fmla="*/ 1957137 h 1973179"/>
              <a:gd name="connsiteX68" fmla="*/ 1857062 w 3958578"/>
              <a:gd name="connsiteY68" fmla="*/ 1973179 h 1973179"/>
              <a:gd name="connsiteX69" fmla="*/ 1391841 w 3958578"/>
              <a:gd name="connsiteY69" fmla="*/ 1957137 h 1973179"/>
              <a:gd name="connsiteX70" fmla="*/ 1311631 w 3958578"/>
              <a:gd name="connsiteY70" fmla="*/ 1941095 h 1973179"/>
              <a:gd name="connsiteX71" fmla="*/ 1119125 w 3958578"/>
              <a:gd name="connsiteY71" fmla="*/ 1780673 h 1973179"/>
              <a:gd name="connsiteX72" fmla="*/ 1070999 w 3958578"/>
              <a:gd name="connsiteY72" fmla="*/ 1732547 h 1973179"/>
              <a:gd name="connsiteX73" fmla="*/ 1022873 w 3958578"/>
              <a:gd name="connsiteY73" fmla="*/ 1684421 h 1973179"/>
              <a:gd name="connsiteX74" fmla="*/ 958704 w 3958578"/>
              <a:gd name="connsiteY74" fmla="*/ 1588168 h 1973179"/>
              <a:gd name="connsiteX75" fmla="*/ 894536 w 3958578"/>
              <a:gd name="connsiteY75" fmla="*/ 1491916 h 1973179"/>
              <a:gd name="connsiteX76" fmla="*/ 862452 w 3958578"/>
              <a:gd name="connsiteY76" fmla="*/ 1443789 h 1973179"/>
              <a:gd name="connsiteX77" fmla="*/ 814325 w 3958578"/>
              <a:gd name="connsiteY77" fmla="*/ 1379621 h 1973179"/>
              <a:gd name="connsiteX78" fmla="*/ 653904 w 3958578"/>
              <a:gd name="connsiteY78" fmla="*/ 1219200 h 1973179"/>
              <a:gd name="connsiteX79" fmla="*/ 557652 w 3958578"/>
              <a:gd name="connsiteY79" fmla="*/ 1122947 h 1973179"/>
              <a:gd name="connsiteX80" fmla="*/ 509525 w 3958578"/>
              <a:gd name="connsiteY80" fmla="*/ 1106905 h 1973179"/>
              <a:gd name="connsiteX81" fmla="*/ 413273 w 3958578"/>
              <a:gd name="connsiteY81" fmla="*/ 1026695 h 1973179"/>
              <a:gd name="connsiteX82" fmla="*/ 333062 w 3958578"/>
              <a:gd name="connsiteY82" fmla="*/ 946484 h 1973179"/>
              <a:gd name="connsiteX83" fmla="*/ 204725 w 3958578"/>
              <a:gd name="connsiteY83" fmla="*/ 882316 h 1973179"/>
              <a:gd name="connsiteX84" fmla="*/ 124515 w 3958578"/>
              <a:gd name="connsiteY84" fmla="*/ 786063 h 1973179"/>
              <a:gd name="connsiteX85" fmla="*/ 92431 w 3958578"/>
              <a:gd name="connsiteY85" fmla="*/ 721895 h 1973179"/>
              <a:gd name="connsiteX86" fmla="*/ 44304 w 3958578"/>
              <a:gd name="connsiteY86" fmla="*/ 673768 h 1973179"/>
              <a:gd name="connsiteX87" fmla="*/ 28262 w 3958578"/>
              <a:gd name="connsiteY87" fmla="*/ 352926 h 1973179"/>
              <a:gd name="connsiteX88" fmla="*/ 124515 w 3958578"/>
              <a:gd name="connsiteY88" fmla="*/ 224589 h 1973179"/>
              <a:gd name="connsiteX89" fmla="*/ 188683 w 3958578"/>
              <a:gd name="connsiteY89" fmla="*/ 128337 h 1973179"/>
              <a:gd name="connsiteX90" fmla="*/ 220768 w 3958578"/>
              <a:gd name="connsiteY90" fmla="*/ 96252 h 1973179"/>
              <a:gd name="connsiteX91" fmla="*/ 252852 w 3958578"/>
              <a:gd name="connsiteY91" fmla="*/ 48126 h 1973179"/>
              <a:gd name="connsiteX92" fmla="*/ 300978 w 3958578"/>
              <a:gd name="connsiteY92" fmla="*/ 0 h 197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958578" h="1973179">
                <a:moveTo>
                  <a:pt x="236810" y="0"/>
                </a:moveTo>
                <a:cubicBezTo>
                  <a:pt x="300978" y="16042"/>
                  <a:pt x="366566" y="27210"/>
                  <a:pt x="429315" y="48126"/>
                </a:cubicBezTo>
                <a:lnTo>
                  <a:pt x="525568" y="80210"/>
                </a:lnTo>
                <a:lnTo>
                  <a:pt x="573694" y="96252"/>
                </a:lnTo>
                <a:cubicBezTo>
                  <a:pt x="584389" y="106947"/>
                  <a:pt x="593193" y="119947"/>
                  <a:pt x="605778" y="128337"/>
                </a:cubicBezTo>
                <a:cubicBezTo>
                  <a:pt x="722329" y="206039"/>
                  <a:pt x="628461" y="118938"/>
                  <a:pt x="702031" y="192505"/>
                </a:cubicBezTo>
                <a:cubicBezTo>
                  <a:pt x="730405" y="306002"/>
                  <a:pt x="707893" y="208704"/>
                  <a:pt x="734115" y="352926"/>
                </a:cubicBezTo>
                <a:cubicBezTo>
                  <a:pt x="747693" y="427603"/>
                  <a:pt x="749033" y="428641"/>
                  <a:pt x="766199" y="497305"/>
                </a:cubicBezTo>
                <a:cubicBezTo>
                  <a:pt x="771546" y="582863"/>
                  <a:pt x="770658" y="669040"/>
                  <a:pt x="782241" y="753979"/>
                </a:cubicBezTo>
                <a:cubicBezTo>
                  <a:pt x="799438" y="880091"/>
                  <a:pt x="799208" y="819380"/>
                  <a:pt x="846410" y="882316"/>
                </a:cubicBezTo>
                <a:cubicBezTo>
                  <a:pt x="906029" y="961807"/>
                  <a:pt x="893393" y="972269"/>
                  <a:pt x="958704" y="1026695"/>
                </a:cubicBezTo>
                <a:cubicBezTo>
                  <a:pt x="973516" y="1039038"/>
                  <a:pt x="990789" y="1048084"/>
                  <a:pt x="1006831" y="1058779"/>
                </a:cubicBezTo>
                <a:cubicBezTo>
                  <a:pt x="1035067" y="1143486"/>
                  <a:pt x="1013493" y="1092836"/>
                  <a:pt x="1087041" y="1203158"/>
                </a:cubicBezTo>
                <a:cubicBezTo>
                  <a:pt x="1097736" y="1219200"/>
                  <a:pt x="1105492" y="1237651"/>
                  <a:pt x="1119125" y="1251284"/>
                </a:cubicBezTo>
                <a:cubicBezTo>
                  <a:pt x="1195985" y="1328144"/>
                  <a:pt x="1184824" y="1324545"/>
                  <a:pt x="1263504" y="1379621"/>
                </a:cubicBezTo>
                <a:cubicBezTo>
                  <a:pt x="1295094" y="1401734"/>
                  <a:pt x="1323175" y="1431595"/>
                  <a:pt x="1359757" y="1443789"/>
                </a:cubicBezTo>
                <a:cubicBezTo>
                  <a:pt x="1375799" y="1449136"/>
                  <a:pt x="1391569" y="1455382"/>
                  <a:pt x="1407883" y="1459831"/>
                </a:cubicBezTo>
                <a:cubicBezTo>
                  <a:pt x="1450425" y="1471433"/>
                  <a:pt x="1536220" y="1491916"/>
                  <a:pt x="1536220" y="1491916"/>
                </a:cubicBezTo>
                <a:cubicBezTo>
                  <a:pt x="1552262" y="1502611"/>
                  <a:pt x="1567101" y="1515378"/>
                  <a:pt x="1584346" y="1524000"/>
                </a:cubicBezTo>
                <a:cubicBezTo>
                  <a:pt x="1599471" y="1531562"/>
                  <a:pt x="1615563" y="1540042"/>
                  <a:pt x="1632473" y="1540042"/>
                </a:cubicBezTo>
                <a:cubicBezTo>
                  <a:pt x="1867818" y="1540042"/>
                  <a:pt x="2103041" y="1529347"/>
                  <a:pt x="2338325" y="1524000"/>
                </a:cubicBezTo>
                <a:cubicBezTo>
                  <a:pt x="2359715" y="1518653"/>
                  <a:pt x="2381294" y="1514015"/>
                  <a:pt x="2402494" y="1507958"/>
                </a:cubicBezTo>
                <a:cubicBezTo>
                  <a:pt x="2434892" y="1498702"/>
                  <a:pt x="2508227" y="1471133"/>
                  <a:pt x="2530831" y="1459831"/>
                </a:cubicBezTo>
                <a:cubicBezTo>
                  <a:pt x="2548076" y="1451209"/>
                  <a:pt x="2560253" y="1432423"/>
                  <a:pt x="2578957" y="1427747"/>
                </a:cubicBezTo>
                <a:cubicBezTo>
                  <a:pt x="2625934" y="1416003"/>
                  <a:pt x="2675210" y="1417052"/>
                  <a:pt x="2723336" y="1411705"/>
                </a:cubicBezTo>
                <a:cubicBezTo>
                  <a:pt x="2755420" y="1401010"/>
                  <a:pt x="2808894" y="1411705"/>
                  <a:pt x="2819589" y="1379621"/>
                </a:cubicBezTo>
                <a:cubicBezTo>
                  <a:pt x="2837454" y="1326026"/>
                  <a:pt x="2838244" y="1327758"/>
                  <a:pt x="2851673" y="1267326"/>
                </a:cubicBezTo>
                <a:cubicBezTo>
                  <a:pt x="2857588" y="1240709"/>
                  <a:pt x="2858141" y="1212646"/>
                  <a:pt x="2867715" y="1187116"/>
                </a:cubicBezTo>
                <a:cubicBezTo>
                  <a:pt x="2874485" y="1169063"/>
                  <a:pt x="2891177" y="1156234"/>
                  <a:pt x="2899799" y="1138989"/>
                </a:cubicBezTo>
                <a:cubicBezTo>
                  <a:pt x="2940009" y="1058568"/>
                  <a:pt x="2924947" y="1071203"/>
                  <a:pt x="2947925" y="994610"/>
                </a:cubicBezTo>
                <a:cubicBezTo>
                  <a:pt x="2978155" y="893845"/>
                  <a:pt x="2977563" y="920474"/>
                  <a:pt x="2996052" y="834189"/>
                </a:cubicBezTo>
                <a:cubicBezTo>
                  <a:pt x="3011839" y="760516"/>
                  <a:pt x="3023247" y="682859"/>
                  <a:pt x="3044178" y="609600"/>
                </a:cubicBezTo>
                <a:cubicBezTo>
                  <a:pt x="3048824" y="593341"/>
                  <a:pt x="3052008" y="576255"/>
                  <a:pt x="3060220" y="561473"/>
                </a:cubicBezTo>
                <a:cubicBezTo>
                  <a:pt x="3078947" y="527765"/>
                  <a:pt x="3124389" y="465221"/>
                  <a:pt x="3124389" y="465221"/>
                </a:cubicBezTo>
                <a:cubicBezTo>
                  <a:pt x="3129736" y="443831"/>
                  <a:pt x="3131746" y="421317"/>
                  <a:pt x="3140431" y="401052"/>
                </a:cubicBezTo>
                <a:cubicBezTo>
                  <a:pt x="3163078" y="348208"/>
                  <a:pt x="3176605" y="352296"/>
                  <a:pt x="3220641" y="320842"/>
                </a:cubicBezTo>
                <a:cubicBezTo>
                  <a:pt x="3242398" y="305302"/>
                  <a:pt x="3262906" y="288049"/>
                  <a:pt x="3284810" y="272716"/>
                </a:cubicBezTo>
                <a:cubicBezTo>
                  <a:pt x="3385105" y="202509"/>
                  <a:pt x="3348877" y="219275"/>
                  <a:pt x="3429189" y="192505"/>
                </a:cubicBezTo>
                <a:cubicBezTo>
                  <a:pt x="3539511" y="118957"/>
                  <a:pt x="3488860" y="140531"/>
                  <a:pt x="3573568" y="112295"/>
                </a:cubicBezTo>
                <a:cubicBezTo>
                  <a:pt x="3629565" y="56296"/>
                  <a:pt x="3591304" y="84992"/>
                  <a:pt x="3701904" y="48126"/>
                </a:cubicBezTo>
                <a:lnTo>
                  <a:pt x="3750031" y="32084"/>
                </a:lnTo>
                <a:cubicBezTo>
                  <a:pt x="3762018" y="35081"/>
                  <a:pt x="3845886" y="54305"/>
                  <a:pt x="3862325" y="64168"/>
                </a:cubicBezTo>
                <a:cubicBezTo>
                  <a:pt x="3875294" y="71950"/>
                  <a:pt x="3883715" y="85557"/>
                  <a:pt x="3894410" y="96252"/>
                </a:cubicBezTo>
                <a:cubicBezTo>
                  <a:pt x="3899757" y="112294"/>
                  <a:pt x="3903791" y="128836"/>
                  <a:pt x="3910452" y="144379"/>
                </a:cubicBezTo>
                <a:cubicBezTo>
                  <a:pt x="3969923" y="283147"/>
                  <a:pt x="3920955" y="143805"/>
                  <a:pt x="3958578" y="256673"/>
                </a:cubicBezTo>
                <a:cubicBezTo>
                  <a:pt x="3953231" y="310147"/>
                  <a:pt x="3945888" y="363459"/>
                  <a:pt x="3942536" y="417095"/>
                </a:cubicBezTo>
                <a:cubicBezTo>
                  <a:pt x="3935190" y="534629"/>
                  <a:pt x="3947196" y="654091"/>
                  <a:pt x="3926494" y="770021"/>
                </a:cubicBezTo>
                <a:cubicBezTo>
                  <a:pt x="3919715" y="807981"/>
                  <a:pt x="3883714" y="834189"/>
                  <a:pt x="3862325" y="866273"/>
                </a:cubicBezTo>
                <a:cubicBezTo>
                  <a:pt x="3851630" y="882315"/>
                  <a:pt x="3846283" y="903705"/>
                  <a:pt x="3830241" y="914400"/>
                </a:cubicBezTo>
                <a:cubicBezTo>
                  <a:pt x="3795743" y="937398"/>
                  <a:pt x="3747789" y="968083"/>
                  <a:pt x="3717946" y="994610"/>
                </a:cubicBezTo>
                <a:cubicBezTo>
                  <a:pt x="3689685" y="1019731"/>
                  <a:pt x="3654646" y="1041001"/>
                  <a:pt x="3637736" y="1074821"/>
                </a:cubicBezTo>
                <a:cubicBezTo>
                  <a:pt x="3609216" y="1131862"/>
                  <a:pt x="3605347" y="1132037"/>
                  <a:pt x="3589610" y="1187116"/>
                </a:cubicBezTo>
                <a:cubicBezTo>
                  <a:pt x="3583553" y="1208315"/>
                  <a:pt x="3582253" y="1231019"/>
                  <a:pt x="3573568" y="1251284"/>
                </a:cubicBezTo>
                <a:cubicBezTo>
                  <a:pt x="3565973" y="1269005"/>
                  <a:pt x="3552178" y="1283368"/>
                  <a:pt x="3541483" y="1299410"/>
                </a:cubicBezTo>
                <a:cubicBezTo>
                  <a:pt x="3513291" y="1383988"/>
                  <a:pt x="3544074" y="1315552"/>
                  <a:pt x="3477315" y="1395663"/>
                </a:cubicBezTo>
                <a:cubicBezTo>
                  <a:pt x="3442232" y="1437763"/>
                  <a:pt x="3454636" y="1444756"/>
                  <a:pt x="3413146" y="1475873"/>
                </a:cubicBezTo>
                <a:cubicBezTo>
                  <a:pt x="3382298" y="1499009"/>
                  <a:pt x="3353476" y="1527848"/>
                  <a:pt x="3316894" y="1540042"/>
                </a:cubicBezTo>
                <a:cubicBezTo>
                  <a:pt x="3246081" y="1563646"/>
                  <a:pt x="3283893" y="1548522"/>
                  <a:pt x="3204599" y="1588168"/>
                </a:cubicBezTo>
                <a:cubicBezTo>
                  <a:pt x="3113369" y="1679400"/>
                  <a:pt x="3201212" y="1605905"/>
                  <a:pt x="3108346" y="1652337"/>
                </a:cubicBezTo>
                <a:cubicBezTo>
                  <a:pt x="2983951" y="1714534"/>
                  <a:pt x="3133063" y="1660140"/>
                  <a:pt x="3012094" y="1700463"/>
                </a:cubicBezTo>
                <a:cubicBezTo>
                  <a:pt x="2996052" y="1716505"/>
                  <a:pt x="2983800" y="1737571"/>
                  <a:pt x="2963968" y="1748589"/>
                </a:cubicBezTo>
                <a:cubicBezTo>
                  <a:pt x="2934404" y="1765013"/>
                  <a:pt x="2867715" y="1780673"/>
                  <a:pt x="2867715" y="1780673"/>
                </a:cubicBezTo>
                <a:cubicBezTo>
                  <a:pt x="2857020" y="1791368"/>
                  <a:pt x="2849674" y="1807141"/>
                  <a:pt x="2835631" y="1812758"/>
                </a:cubicBezTo>
                <a:cubicBezTo>
                  <a:pt x="2794689" y="1829135"/>
                  <a:pt x="2707294" y="1844842"/>
                  <a:pt x="2707294" y="1844842"/>
                </a:cubicBezTo>
                <a:cubicBezTo>
                  <a:pt x="2617801" y="1904504"/>
                  <a:pt x="2690588" y="1866342"/>
                  <a:pt x="2530831" y="1892968"/>
                </a:cubicBezTo>
                <a:cubicBezTo>
                  <a:pt x="2509083" y="1896593"/>
                  <a:pt x="2488185" y="1904227"/>
                  <a:pt x="2466662" y="1909010"/>
                </a:cubicBezTo>
                <a:cubicBezTo>
                  <a:pt x="2440045" y="1914925"/>
                  <a:pt x="2412904" y="1918439"/>
                  <a:pt x="2386452" y="1925052"/>
                </a:cubicBezTo>
                <a:cubicBezTo>
                  <a:pt x="2303587" y="1945769"/>
                  <a:pt x="2362469" y="1949111"/>
                  <a:pt x="2242073" y="1957137"/>
                </a:cubicBezTo>
                <a:cubicBezTo>
                  <a:pt x="2113909" y="1965681"/>
                  <a:pt x="1985399" y="1967832"/>
                  <a:pt x="1857062" y="1973179"/>
                </a:cubicBezTo>
                <a:cubicBezTo>
                  <a:pt x="1701988" y="1967832"/>
                  <a:pt x="1546739" y="1966249"/>
                  <a:pt x="1391841" y="1957137"/>
                </a:cubicBezTo>
                <a:cubicBezTo>
                  <a:pt x="1364622" y="1955536"/>
                  <a:pt x="1336453" y="1952378"/>
                  <a:pt x="1311631" y="1941095"/>
                </a:cubicBezTo>
                <a:cubicBezTo>
                  <a:pt x="1229739" y="1903871"/>
                  <a:pt x="1181322" y="1842870"/>
                  <a:pt x="1119125" y="1780673"/>
                </a:cubicBezTo>
                <a:lnTo>
                  <a:pt x="1070999" y="1732547"/>
                </a:lnTo>
                <a:lnTo>
                  <a:pt x="1022873" y="1684421"/>
                </a:lnTo>
                <a:cubicBezTo>
                  <a:pt x="945292" y="1529256"/>
                  <a:pt x="1032196" y="1686157"/>
                  <a:pt x="958704" y="1588168"/>
                </a:cubicBezTo>
                <a:cubicBezTo>
                  <a:pt x="935568" y="1557320"/>
                  <a:pt x="915925" y="1524000"/>
                  <a:pt x="894536" y="1491916"/>
                </a:cubicBezTo>
                <a:cubicBezTo>
                  <a:pt x="883841" y="1475874"/>
                  <a:pt x="874020" y="1459213"/>
                  <a:pt x="862452" y="1443789"/>
                </a:cubicBezTo>
                <a:cubicBezTo>
                  <a:pt x="846410" y="1422400"/>
                  <a:pt x="832518" y="1399214"/>
                  <a:pt x="814325" y="1379621"/>
                </a:cubicBezTo>
                <a:cubicBezTo>
                  <a:pt x="762867" y="1324205"/>
                  <a:pt x="707378" y="1272674"/>
                  <a:pt x="653904" y="1219200"/>
                </a:cubicBezTo>
                <a:lnTo>
                  <a:pt x="557652" y="1122947"/>
                </a:lnTo>
                <a:lnTo>
                  <a:pt x="509525" y="1106905"/>
                </a:lnTo>
                <a:cubicBezTo>
                  <a:pt x="368253" y="918543"/>
                  <a:pt x="539257" y="1121184"/>
                  <a:pt x="413273" y="1026695"/>
                </a:cubicBezTo>
                <a:cubicBezTo>
                  <a:pt x="383024" y="1004008"/>
                  <a:pt x="366882" y="963394"/>
                  <a:pt x="333062" y="946484"/>
                </a:cubicBezTo>
                <a:lnTo>
                  <a:pt x="204725" y="882316"/>
                </a:lnTo>
                <a:cubicBezTo>
                  <a:pt x="168118" y="845708"/>
                  <a:pt x="156292" y="836906"/>
                  <a:pt x="124515" y="786063"/>
                </a:cubicBezTo>
                <a:cubicBezTo>
                  <a:pt x="111841" y="765784"/>
                  <a:pt x="106331" y="741355"/>
                  <a:pt x="92431" y="721895"/>
                </a:cubicBezTo>
                <a:cubicBezTo>
                  <a:pt x="79244" y="703434"/>
                  <a:pt x="60346" y="689810"/>
                  <a:pt x="44304" y="673768"/>
                </a:cubicBezTo>
                <a:cubicBezTo>
                  <a:pt x="3181" y="550399"/>
                  <a:pt x="-22802" y="513412"/>
                  <a:pt x="28262" y="352926"/>
                </a:cubicBezTo>
                <a:cubicBezTo>
                  <a:pt x="44475" y="301969"/>
                  <a:pt x="93434" y="268102"/>
                  <a:pt x="124515" y="224589"/>
                </a:cubicBezTo>
                <a:cubicBezTo>
                  <a:pt x="146928" y="193211"/>
                  <a:pt x="161417" y="155603"/>
                  <a:pt x="188683" y="128337"/>
                </a:cubicBezTo>
                <a:cubicBezTo>
                  <a:pt x="199378" y="117642"/>
                  <a:pt x="211319" y="108063"/>
                  <a:pt x="220768" y="96252"/>
                </a:cubicBezTo>
                <a:cubicBezTo>
                  <a:pt x="232812" y="81197"/>
                  <a:pt x="240509" y="62937"/>
                  <a:pt x="252852" y="48126"/>
                </a:cubicBezTo>
                <a:cubicBezTo>
                  <a:pt x="267376" y="30698"/>
                  <a:pt x="300978" y="0"/>
                  <a:pt x="300978" y="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8"/>
          <p:cNvSpPr/>
          <p:nvPr/>
        </p:nvSpPr>
        <p:spPr>
          <a:xfrm>
            <a:off x="2598435" y="7577895"/>
            <a:ext cx="978954" cy="395031"/>
          </a:xfrm>
          <a:custGeom>
            <a:avLst/>
            <a:gdLst>
              <a:gd name="connsiteX0" fmla="*/ 64554 w 978954"/>
              <a:gd name="connsiteY0" fmla="*/ 10021 h 395031"/>
              <a:gd name="connsiteX1" fmla="*/ 112681 w 978954"/>
              <a:gd name="connsiteY1" fmla="*/ 90231 h 395031"/>
              <a:gd name="connsiteX2" fmla="*/ 160807 w 978954"/>
              <a:gd name="connsiteY2" fmla="*/ 106273 h 395031"/>
              <a:gd name="connsiteX3" fmla="*/ 305186 w 978954"/>
              <a:gd name="connsiteY3" fmla="*/ 154400 h 395031"/>
              <a:gd name="connsiteX4" fmla="*/ 369354 w 978954"/>
              <a:gd name="connsiteY4" fmla="*/ 202526 h 395031"/>
              <a:gd name="connsiteX5" fmla="*/ 449565 w 978954"/>
              <a:gd name="connsiteY5" fmla="*/ 218568 h 395031"/>
              <a:gd name="connsiteX6" fmla="*/ 545818 w 978954"/>
              <a:gd name="connsiteY6" fmla="*/ 250652 h 395031"/>
              <a:gd name="connsiteX7" fmla="*/ 674154 w 978954"/>
              <a:gd name="connsiteY7" fmla="*/ 282737 h 395031"/>
              <a:gd name="connsiteX8" fmla="*/ 738323 w 978954"/>
              <a:gd name="connsiteY8" fmla="*/ 298779 h 395031"/>
              <a:gd name="connsiteX9" fmla="*/ 882702 w 978954"/>
              <a:gd name="connsiteY9" fmla="*/ 282737 h 395031"/>
              <a:gd name="connsiteX10" fmla="*/ 978954 w 978954"/>
              <a:gd name="connsiteY10" fmla="*/ 266694 h 395031"/>
              <a:gd name="connsiteX11" fmla="*/ 946870 w 978954"/>
              <a:gd name="connsiteY11" fmla="*/ 330863 h 395031"/>
              <a:gd name="connsiteX12" fmla="*/ 754365 w 978954"/>
              <a:gd name="connsiteY12" fmla="*/ 378989 h 395031"/>
              <a:gd name="connsiteX13" fmla="*/ 706239 w 978954"/>
              <a:gd name="connsiteY13" fmla="*/ 395031 h 395031"/>
              <a:gd name="connsiteX14" fmla="*/ 401439 w 978954"/>
              <a:gd name="connsiteY14" fmla="*/ 346905 h 395031"/>
              <a:gd name="connsiteX15" fmla="*/ 305186 w 978954"/>
              <a:gd name="connsiteY15" fmla="*/ 314821 h 395031"/>
              <a:gd name="connsiteX16" fmla="*/ 257060 w 978954"/>
              <a:gd name="connsiteY16" fmla="*/ 298779 h 395031"/>
              <a:gd name="connsiteX17" fmla="*/ 144765 w 978954"/>
              <a:gd name="connsiteY17" fmla="*/ 250652 h 395031"/>
              <a:gd name="connsiteX18" fmla="*/ 48512 w 978954"/>
              <a:gd name="connsiteY18" fmla="*/ 218568 h 395031"/>
              <a:gd name="connsiteX19" fmla="*/ 386 w 978954"/>
              <a:gd name="connsiteY19" fmla="*/ 186484 h 395031"/>
              <a:gd name="connsiteX20" fmla="*/ 32470 w 978954"/>
              <a:gd name="connsiteY20" fmla="*/ 122316 h 395031"/>
              <a:gd name="connsiteX21" fmla="*/ 64554 w 978954"/>
              <a:gd name="connsiteY21" fmla="*/ 10021 h 39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954" h="395031">
                <a:moveTo>
                  <a:pt x="64554" y="10021"/>
                </a:moveTo>
                <a:cubicBezTo>
                  <a:pt x="77923" y="4673"/>
                  <a:pt x="90633" y="68183"/>
                  <a:pt x="112681" y="90231"/>
                </a:cubicBezTo>
                <a:cubicBezTo>
                  <a:pt x="124638" y="102188"/>
                  <a:pt x="144548" y="101627"/>
                  <a:pt x="160807" y="106273"/>
                </a:cubicBezTo>
                <a:cubicBezTo>
                  <a:pt x="220662" y="123375"/>
                  <a:pt x="246626" y="121867"/>
                  <a:pt x="305186" y="154400"/>
                </a:cubicBezTo>
                <a:cubicBezTo>
                  <a:pt x="328558" y="167384"/>
                  <a:pt x="344922" y="191667"/>
                  <a:pt x="369354" y="202526"/>
                </a:cubicBezTo>
                <a:cubicBezTo>
                  <a:pt x="394270" y="213600"/>
                  <a:pt x="423259" y="211394"/>
                  <a:pt x="449565" y="218568"/>
                </a:cubicBezTo>
                <a:cubicBezTo>
                  <a:pt x="482193" y="227466"/>
                  <a:pt x="513008" y="242449"/>
                  <a:pt x="545818" y="250652"/>
                </a:cubicBezTo>
                <a:lnTo>
                  <a:pt x="674154" y="282737"/>
                </a:lnTo>
                <a:lnTo>
                  <a:pt x="738323" y="298779"/>
                </a:lnTo>
                <a:cubicBezTo>
                  <a:pt x="786449" y="293432"/>
                  <a:pt x="835725" y="294481"/>
                  <a:pt x="882702" y="282737"/>
                </a:cubicBezTo>
                <a:cubicBezTo>
                  <a:pt x="989325" y="256081"/>
                  <a:pt x="873572" y="231567"/>
                  <a:pt x="978954" y="266694"/>
                </a:cubicBezTo>
                <a:cubicBezTo>
                  <a:pt x="968259" y="288084"/>
                  <a:pt x="962179" y="312491"/>
                  <a:pt x="946870" y="330863"/>
                </a:cubicBezTo>
                <a:cubicBezTo>
                  <a:pt x="901760" y="384995"/>
                  <a:pt x="809141" y="372903"/>
                  <a:pt x="754365" y="378989"/>
                </a:cubicBezTo>
                <a:cubicBezTo>
                  <a:pt x="738323" y="384336"/>
                  <a:pt x="723149" y="395031"/>
                  <a:pt x="706239" y="395031"/>
                </a:cubicBezTo>
                <a:cubicBezTo>
                  <a:pt x="519877" y="395031"/>
                  <a:pt x="536717" y="391997"/>
                  <a:pt x="401439" y="346905"/>
                </a:cubicBezTo>
                <a:lnTo>
                  <a:pt x="305186" y="314821"/>
                </a:lnTo>
                <a:lnTo>
                  <a:pt x="257060" y="298779"/>
                </a:lnTo>
                <a:cubicBezTo>
                  <a:pt x="180706" y="247876"/>
                  <a:pt x="238938" y="278904"/>
                  <a:pt x="144765" y="250652"/>
                </a:cubicBezTo>
                <a:cubicBezTo>
                  <a:pt x="112371" y="240934"/>
                  <a:pt x="48512" y="218568"/>
                  <a:pt x="48512" y="218568"/>
                </a:cubicBezTo>
                <a:cubicBezTo>
                  <a:pt x="32470" y="207873"/>
                  <a:pt x="3556" y="205502"/>
                  <a:pt x="386" y="186484"/>
                </a:cubicBezTo>
                <a:cubicBezTo>
                  <a:pt x="-3545" y="162895"/>
                  <a:pt x="23589" y="144520"/>
                  <a:pt x="32470" y="122316"/>
                </a:cubicBezTo>
                <a:cubicBezTo>
                  <a:pt x="104191" y="-56989"/>
                  <a:pt x="51185" y="15369"/>
                  <a:pt x="64554" y="100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88568" y="9313228"/>
            <a:ext cx="6548328" cy="461665"/>
          </a:xfrm>
          <a:prstGeom prst="rect">
            <a:avLst/>
          </a:prstGeom>
          <a:noFill/>
          <a:ln>
            <a:solidFill>
              <a:schemeClr val="tx1"/>
            </a:solidFill>
          </a:ln>
        </p:spPr>
        <p:txBody>
          <a:bodyPr wrap="square" rtlCol="0">
            <a:spAutoFit/>
          </a:bodyPr>
          <a:lstStyle/>
          <a:p>
            <a:r>
              <a:rPr lang="it-IT" sz="1200" dirty="0" smtClean="0">
                <a:latin typeface="Maiandra GD" panose="020E0502030308020204" pitchFamily="34" charset="0"/>
              </a:rPr>
              <a:t>COSA FACCIO : osservo e descrivo l’immagine; disegno le parti mancanti del viso; coloro.</a:t>
            </a:r>
          </a:p>
          <a:p>
            <a:r>
              <a:rPr lang="it-IT" sz="1200" dirty="0" smtClean="0">
                <a:latin typeface="Maiandra GD" panose="020E0502030308020204" pitchFamily="34" charset="0"/>
              </a:rPr>
              <a:t>COSA IMPARO: conoscere  e rappresentare le  parti del viso. Conoscere il nome del mio papà.</a:t>
            </a:r>
            <a:endParaRPr lang="it-IT" sz="1200" dirty="0">
              <a:latin typeface="Maiandra GD" panose="020E0502030308020204" pitchFamily="34" charset="0"/>
            </a:endParaRPr>
          </a:p>
        </p:txBody>
      </p:sp>
    </p:spTree>
    <p:extLst>
      <p:ext uri="{BB962C8B-B14F-4D97-AF65-F5344CB8AC3E}">
        <p14:creationId xmlns:p14="http://schemas.microsoft.com/office/powerpoint/2010/main" val="1363763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lh5.googleusercontent.com/-vkPfu1Is2OQ/S6pvJwIpNjI/AAAAAAAADwA/uGs50o6yZwI/s512/escanear0001.jpg"/>
          <p:cNvPicPr>
            <a:picLocks noChangeAspect="1" noChangeArrowheads="1"/>
          </p:cNvPicPr>
          <p:nvPr/>
        </p:nvPicPr>
        <p:blipFill>
          <a:blip r:embed="rId2" cstate="print">
            <a:clrChange>
              <a:clrFrom>
                <a:srgbClr val="FBF9FA"/>
              </a:clrFrom>
              <a:clrTo>
                <a:srgbClr val="FBF9FA">
                  <a:alpha val="0"/>
                </a:srgbClr>
              </a:clrTo>
            </a:clrChange>
            <a:graysc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48903" b="22231"/>
          <a:stretch>
            <a:fillRect/>
          </a:stretch>
        </p:blipFill>
        <p:spPr bwMode="auto">
          <a:xfrm rot="639607">
            <a:off x="1633106" y="1023235"/>
            <a:ext cx="3515380" cy="7143706"/>
          </a:xfrm>
          <a:prstGeom prst="rect">
            <a:avLst/>
          </a:prstGeom>
          <a:noFill/>
        </p:spPr>
      </p:pic>
      <p:sp>
        <p:nvSpPr>
          <p:cNvPr id="3" name="CasellaDiTesto 2"/>
          <p:cNvSpPr txBox="1"/>
          <p:nvPr/>
        </p:nvSpPr>
        <p:spPr>
          <a:xfrm>
            <a:off x="689963" y="298072"/>
            <a:ext cx="5401666" cy="461665"/>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UNA   CRAVATTA PER TE, PAPA’ …</a:t>
            </a:r>
            <a:endParaRPr kumimoji="0" lang="it-IT" sz="2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5" name="CasellaDiTesto 4"/>
          <p:cNvSpPr txBox="1"/>
          <p:nvPr/>
        </p:nvSpPr>
        <p:spPr>
          <a:xfrm>
            <a:off x="166120" y="8092715"/>
            <a:ext cx="6449352" cy="430887"/>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aiandra GD" pitchFamily="34" charset="0"/>
                <a:ea typeface="+mn-ea"/>
                <a:cs typeface="+mn-cs"/>
              </a:rPr>
              <a:t>… PERCHE’  SEI   SEMPRE  IL  PIU’  ELEGANTE !</a:t>
            </a:r>
            <a:endParaRPr kumimoji="0" lang="it-IT"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aiandra GD" pitchFamily="34" charset="0"/>
              <a:ea typeface="+mn-ea"/>
              <a:cs typeface="+mn-cs"/>
            </a:endParaRPr>
          </a:p>
        </p:txBody>
      </p:sp>
      <p:sp>
        <p:nvSpPr>
          <p:cNvPr id="4" name="CasellaDiTesto 3"/>
          <p:cNvSpPr txBox="1"/>
          <p:nvPr/>
        </p:nvSpPr>
        <p:spPr>
          <a:xfrm>
            <a:off x="116632" y="9087331"/>
            <a:ext cx="6548328" cy="646331"/>
          </a:xfrm>
          <a:prstGeom prst="rect">
            <a:avLst/>
          </a:prstGeom>
          <a:noFill/>
          <a:ln>
            <a:solidFill>
              <a:schemeClr val="tx1"/>
            </a:solidFill>
          </a:ln>
        </p:spPr>
        <p:txBody>
          <a:bodyPr wrap="square" rtlCol="0">
            <a:spAutoFit/>
          </a:bodyPr>
          <a:lstStyle/>
          <a:p>
            <a:r>
              <a:rPr lang="it-IT" sz="1200" dirty="0" smtClean="0">
                <a:latin typeface="Maiandra GD" panose="020E0502030308020204" pitchFamily="34" charset="0"/>
              </a:rPr>
              <a:t>COSA FACCIO : osservo e descrivo l’immagine; coloro la cravatta alternando due colori a mio piacere.</a:t>
            </a:r>
          </a:p>
          <a:p>
            <a:r>
              <a:rPr lang="it-IT" sz="1200" dirty="0" smtClean="0">
                <a:latin typeface="Maiandra GD" panose="020E0502030308020204" pitchFamily="34" charset="0"/>
              </a:rPr>
              <a:t>COSA IMPARO: operare con algoritmi di colore.</a:t>
            </a:r>
            <a:endParaRPr lang="it-IT" sz="1200" dirty="0">
              <a:latin typeface="Maiandra GD" panose="020E0502030308020204" pitchFamily="34" charset="0"/>
            </a:endParaRPr>
          </a:p>
        </p:txBody>
      </p:sp>
    </p:spTree>
    <p:extLst>
      <p:ext uri="{BB962C8B-B14F-4D97-AF65-F5344CB8AC3E}">
        <p14:creationId xmlns:p14="http://schemas.microsoft.com/office/powerpoint/2010/main" val="2912492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16535" y="8708115"/>
            <a:ext cx="6618324" cy="1015663"/>
          </a:xfrm>
          <a:prstGeom prst="rect">
            <a:avLst/>
          </a:prstGeom>
          <a:noFill/>
          <a:ln>
            <a:solidFill>
              <a:schemeClr val="tx1"/>
            </a:solidFill>
          </a:ln>
        </p:spPr>
        <p:txBody>
          <a:bodyPr wrap="square" rtlCol="0">
            <a:spAutoFit/>
          </a:bodyPr>
          <a:lstStyle/>
          <a:p>
            <a:r>
              <a:rPr lang="it-IT" sz="1200" dirty="0" smtClean="0">
                <a:latin typeface="Maiandra GD" panose="020E0502030308020204" pitchFamily="34" charset="0"/>
              </a:rPr>
              <a:t>COSA FACCIO: osservo l‘immagine e la descrivo. Ripasso sui tratteggi con i pennarelli; coloro con i pastelli, ogni riga con  un colore diverso. Indico la cravatta «grande» e la cravatta «piccola»; poi «chiudo» in un cerchio la cravatta piccola. </a:t>
            </a:r>
          </a:p>
          <a:p>
            <a:r>
              <a:rPr lang="it-IT" sz="1200" dirty="0" smtClean="0">
                <a:latin typeface="Maiandra GD" panose="020E0502030308020204" pitchFamily="34" charset="0"/>
              </a:rPr>
              <a:t>COSA IMPARO: esercitare la motricità fine; riconoscere le dimensioni «grande-piccolo»; usare i colori con creatività e fantasia.</a:t>
            </a:r>
            <a:endParaRPr lang="it-IT" sz="1200" dirty="0">
              <a:latin typeface="Maiandra GD" panose="020E0502030308020204" pitchFamily="34" charset="0"/>
            </a:endParaRPr>
          </a:p>
        </p:txBody>
      </p:sp>
      <p:grpSp>
        <p:nvGrpSpPr>
          <p:cNvPr id="15" name="Gruppo 14"/>
          <p:cNvGrpSpPr/>
          <p:nvPr/>
        </p:nvGrpSpPr>
        <p:grpSpPr>
          <a:xfrm>
            <a:off x="645724" y="598232"/>
            <a:ext cx="1807745" cy="4855225"/>
            <a:chOff x="645724" y="598232"/>
            <a:chExt cx="1807745" cy="4855225"/>
          </a:xfrm>
        </p:grpSpPr>
        <p:pic>
          <p:nvPicPr>
            <p:cNvPr id="2" name="Immagine 1"/>
            <p:cNvPicPr>
              <a:picLocks noChangeAspect="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27394" t="26626" r="32287" b="10723"/>
            <a:stretch/>
          </p:blipFill>
          <p:spPr>
            <a:xfrm>
              <a:off x="764271" y="598232"/>
              <a:ext cx="1689198" cy="4855225"/>
            </a:xfrm>
            <a:prstGeom prst="rect">
              <a:avLst/>
            </a:prstGeom>
          </p:spPr>
        </p:pic>
        <p:sp>
          <p:nvSpPr>
            <p:cNvPr id="7" name="Ovale 6"/>
            <p:cNvSpPr/>
            <p:nvPr/>
          </p:nvSpPr>
          <p:spPr>
            <a:xfrm>
              <a:off x="645724" y="2113953"/>
              <a:ext cx="226795" cy="53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 name="Gruppo 13"/>
          <p:cNvGrpSpPr/>
          <p:nvPr/>
        </p:nvGrpSpPr>
        <p:grpSpPr>
          <a:xfrm>
            <a:off x="4000675" y="0"/>
            <a:ext cx="2477982" cy="6785809"/>
            <a:chOff x="4000675" y="0"/>
            <a:chExt cx="2477982" cy="6785809"/>
          </a:xfrm>
        </p:grpSpPr>
        <p:pic>
          <p:nvPicPr>
            <p:cNvPr id="3" name="Immagine 2"/>
            <p:cNvPicPr>
              <a:picLocks noChangeAspect="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27394" t="26626" r="32287" b="10723"/>
            <a:stretch/>
          </p:blipFill>
          <p:spPr>
            <a:xfrm>
              <a:off x="4133023" y="0"/>
              <a:ext cx="2345634" cy="6785809"/>
            </a:xfrm>
            <a:prstGeom prst="rect">
              <a:avLst/>
            </a:prstGeom>
          </p:spPr>
        </p:pic>
        <p:sp>
          <p:nvSpPr>
            <p:cNvPr id="8" name="Ovale 7"/>
            <p:cNvSpPr/>
            <p:nvPr/>
          </p:nvSpPr>
          <p:spPr>
            <a:xfrm>
              <a:off x="4000675" y="2131856"/>
              <a:ext cx="264695" cy="565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 name="Gruppo 12"/>
          <p:cNvGrpSpPr/>
          <p:nvPr/>
        </p:nvGrpSpPr>
        <p:grpSpPr>
          <a:xfrm>
            <a:off x="2143392" y="5122850"/>
            <a:ext cx="1282305" cy="3325918"/>
            <a:chOff x="2143392" y="5453457"/>
            <a:chExt cx="1282305" cy="3325918"/>
          </a:xfrm>
        </p:grpSpPr>
        <p:pic>
          <p:nvPicPr>
            <p:cNvPr id="4" name="Immagine 3"/>
            <p:cNvPicPr>
              <a:picLocks noChangeAspect="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27394" t="26626" r="32287" b="10723"/>
            <a:stretch/>
          </p:blipFill>
          <p:spPr>
            <a:xfrm>
              <a:off x="2247717" y="5453457"/>
              <a:ext cx="1177980" cy="3325918"/>
            </a:xfrm>
            <a:prstGeom prst="rect">
              <a:avLst/>
            </a:prstGeom>
          </p:spPr>
        </p:pic>
        <p:sp>
          <p:nvSpPr>
            <p:cNvPr id="9" name="Ovale 8"/>
            <p:cNvSpPr/>
            <p:nvPr/>
          </p:nvSpPr>
          <p:spPr>
            <a:xfrm>
              <a:off x="2143392" y="6395756"/>
              <a:ext cx="208649" cy="480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370092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1984" y="8348528"/>
            <a:ext cx="6120680" cy="400110"/>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Maiandra GD" pitchFamily="34" charset="0"/>
                <a:ea typeface="+mn-ea"/>
                <a:cs typeface="+mn-cs"/>
              </a:rPr>
              <a:t>… PERCHE’  SAI SEMPRE COSA INDOSSARE</a:t>
            </a:r>
            <a:endParaRPr kumimoji="0" lang="it-IT" sz="20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3" name="CasellaDiTesto 2"/>
          <p:cNvSpPr txBox="1"/>
          <p:nvPr/>
        </p:nvSpPr>
        <p:spPr>
          <a:xfrm>
            <a:off x="605184" y="411040"/>
            <a:ext cx="5579318" cy="461665"/>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UNA   CAMICIA PER TE, PAPA’ …</a:t>
            </a:r>
            <a:endParaRPr kumimoji="0" lang="it-IT" sz="2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grpSp>
        <p:nvGrpSpPr>
          <p:cNvPr id="10" name="Gruppo 9"/>
          <p:cNvGrpSpPr/>
          <p:nvPr/>
        </p:nvGrpSpPr>
        <p:grpSpPr>
          <a:xfrm>
            <a:off x="-1" y="1295188"/>
            <a:ext cx="7029451" cy="7237072"/>
            <a:chOff x="-1" y="1295188"/>
            <a:chExt cx="7029451" cy="7237072"/>
          </a:xfrm>
        </p:grpSpPr>
        <p:pic>
          <p:nvPicPr>
            <p:cNvPr id="5" name="Immagine 4"/>
            <p:cNvPicPr>
              <a:picLocks noChangeAspect="1"/>
            </p:cNvPicPr>
            <p:nvPr/>
          </p:nvPicPr>
          <p:blipFill rotWithShape="1">
            <a:blip r:embed="rId2">
              <a:clrChange>
                <a:clrFrom>
                  <a:srgbClr val="E2E2E2"/>
                </a:clrFrom>
                <a:clrTo>
                  <a:srgbClr val="E2E2E2">
                    <a:alpha val="0"/>
                  </a:srgbClr>
                </a:clrTo>
              </a:clrChange>
            </a:blip>
            <a:srcRect l="8045" r="9684"/>
            <a:stretch/>
          </p:blipFill>
          <p:spPr>
            <a:xfrm>
              <a:off x="-1" y="1295188"/>
              <a:ext cx="6789689" cy="7088959"/>
            </a:xfrm>
            <a:prstGeom prst="rect">
              <a:avLst/>
            </a:prstGeom>
            <a:ln>
              <a:noFill/>
            </a:ln>
          </p:spPr>
        </p:pic>
        <p:sp>
          <p:nvSpPr>
            <p:cNvPr id="7" name="Figura a mano libera 6"/>
            <p:cNvSpPr/>
            <p:nvPr/>
          </p:nvSpPr>
          <p:spPr>
            <a:xfrm>
              <a:off x="5486400" y="5220517"/>
              <a:ext cx="1543050" cy="3311743"/>
            </a:xfrm>
            <a:custGeom>
              <a:avLst/>
              <a:gdLst>
                <a:gd name="connsiteX0" fmla="*/ 76200 w 1543050"/>
                <a:gd name="connsiteY0" fmla="*/ 781050 h 3105150"/>
                <a:gd name="connsiteX1" fmla="*/ 57150 w 1543050"/>
                <a:gd name="connsiteY1" fmla="*/ 571500 h 3105150"/>
                <a:gd name="connsiteX2" fmla="*/ 171450 w 1543050"/>
                <a:gd name="connsiteY2" fmla="*/ 495300 h 3105150"/>
                <a:gd name="connsiteX3" fmla="*/ 190500 w 1543050"/>
                <a:gd name="connsiteY3" fmla="*/ 419100 h 3105150"/>
                <a:gd name="connsiteX4" fmla="*/ 361950 w 1543050"/>
                <a:gd name="connsiteY4" fmla="*/ 323850 h 3105150"/>
                <a:gd name="connsiteX5" fmla="*/ 438150 w 1543050"/>
                <a:gd name="connsiteY5" fmla="*/ 304800 h 3105150"/>
                <a:gd name="connsiteX6" fmla="*/ 514350 w 1543050"/>
                <a:gd name="connsiteY6" fmla="*/ 247650 h 3105150"/>
                <a:gd name="connsiteX7" fmla="*/ 666750 w 1543050"/>
                <a:gd name="connsiteY7" fmla="*/ 209550 h 3105150"/>
                <a:gd name="connsiteX8" fmla="*/ 723900 w 1543050"/>
                <a:gd name="connsiteY8" fmla="*/ 171450 h 3105150"/>
                <a:gd name="connsiteX9" fmla="*/ 857250 w 1543050"/>
                <a:gd name="connsiteY9" fmla="*/ 114300 h 3105150"/>
                <a:gd name="connsiteX10" fmla="*/ 1066800 w 1543050"/>
                <a:gd name="connsiteY10" fmla="*/ 0 h 3105150"/>
                <a:gd name="connsiteX11" fmla="*/ 1409700 w 1543050"/>
                <a:gd name="connsiteY11" fmla="*/ 95250 h 3105150"/>
                <a:gd name="connsiteX12" fmla="*/ 1504950 w 1543050"/>
                <a:gd name="connsiteY12" fmla="*/ 209550 h 3105150"/>
                <a:gd name="connsiteX13" fmla="*/ 1543050 w 1543050"/>
                <a:gd name="connsiteY13" fmla="*/ 323850 h 3105150"/>
                <a:gd name="connsiteX14" fmla="*/ 1524000 w 1543050"/>
                <a:gd name="connsiteY14" fmla="*/ 2362200 h 3105150"/>
                <a:gd name="connsiteX15" fmla="*/ 1485900 w 1543050"/>
                <a:gd name="connsiteY15" fmla="*/ 2457450 h 3105150"/>
                <a:gd name="connsiteX16" fmla="*/ 1428750 w 1543050"/>
                <a:gd name="connsiteY16" fmla="*/ 2667000 h 3105150"/>
                <a:gd name="connsiteX17" fmla="*/ 1409700 w 1543050"/>
                <a:gd name="connsiteY17" fmla="*/ 2952750 h 3105150"/>
                <a:gd name="connsiteX18" fmla="*/ 1314450 w 1543050"/>
                <a:gd name="connsiteY18" fmla="*/ 3048000 h 3105150"/>
                <a:gd name="connsiteX19" fmla="*/ 1104900 w 1543050"/>
                <a:gd name="connsiteY19" fmla="*/ 3105150 h 3105150"/>
                <a:gd name="connsiteX20" fmla="*/ 419100 w 1543050"/>
                <a:gd name="connsiteY20" fmla="*/ 3086100 h 3105150"/>
                <a:gd name="connsiteX21" fmla="*/ 361950 w 1543050"/>
                <a:gd name="connsiteY21" fmla="*/ 3067050 h 3105150"/>
                <a:gd name="connsiteX22" fmla="*/ 323850 w 1543050"/>
                <a:gd name="connsiteY22" fmla="*/ 3009900 h 3105150"/>
                <a:gd name="connsiteX23" fmla="*/ 285750 w 1543050"/>
                <a:gd name="connsiteY23" fmla="*/ 2857500 h 3105150"/>
                <a:gd name="connsiteX24" fmla="*/ 247650 w 1543050"/>
                <a:gd name="connsiteY24" fmla="*/ 2743200 h 3105150"/>
                <a:gd name="connsiteX25" fmla="*/ 228600 w 1543050"/>
                <a:gd name="connsiteY25" fmla="*/ 2686050 h 3105150"/>
                <a:gd name="connsiteX26" fmla="*/ 190500 w 1543050"/>
                <a:gd name="connsiteY26" fmla="*/ 2552700 h 3105150"/>
                <a:gd name="connsiteX27" fmla="*/ 133350 w 1543050"/>
                <a:gd name="connsiteY27" fmla="*/ 2495550 h 3105150"/>
                <a:gd name="connsiteX28" fmla="*/ 95250 w 1543050"/>
                <a:gd name="connsiteY28" fmla="*/ 2381250 h 3105150"/>
                <a:gd name="connsiteX29" fmla="*/ 76200 w 1543050"/>
                <a:gd name="connsiteY29" fmla="*/ 2324100 h 3105150"/>
                <a:gd name="connsiteX30" fmla="*/ 57150 w 1543050"/>
                <a:gd name="connsiteY30" fmla="*/ 2209800 h 3105150"/>
                <a:gd name="connsiteX31" fmla="*/ 38100 w 1543050"/>
                <a:gd name="connsiteY31" fmla="*/ 2152650 h 3105150"/>
                <a:gd name="connsiteX32" fmla="*/ 0 w 1543050"/>
                <a:gd name="connsiteY32" fmla="*/ 2019300 h 3105150"/>
                <a:gd name="connsiteX33" fmla="*/ 19050 w 1543050"/>
                <a:gd name="connsiteY33" fmla="*/ 762000 h 3105150"/>
                <a:gd name="connsiteX34" fmla="*/ 38100 w 1543050"/>
                <a:gd name="connsiteY34" fmla="*/ 704850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43050" h="3105150">
                  <a:moveTo>
                    <a:pt x="76200" y="781050"/>
                  </a:moveTo>
                  <a:cubicBezTo>
                    <a:pt x="44309" y="727898"/>
                    <a:pt x="-42468" y="637912"/>
                    <a:pt x="57150" y="571500"/>
                  </a:cubicBezTo>
                  <a:lnTo>
                    <a:pt x="171450" y="495300"/>
                  </a:lnTo>
                  <a:cubicBezTo>
                    <a:pt x="177800" y="469900"/>
                    <a:pt x="173259" y="438804"/>
                    <a:pt x="190500" y="419100"/>
                  </a:cubicBezTo>
                  <a:cubicBezTo>
                    <a:pt x="235982" y="367120"/>
                    <a:pt x="298865" y="341874"/>
                    <a:pt x="361950" y="323850"/>
                  </a:cubicBezTo>
                  <a:cubicBezTo>
                    <a:pt x="387124" y="316657"/>
                    <a:pt x="412750" y="311150"/>
                    <a:pt x="438150" y="304800"/>
                  </a:cubicBezTo>
                  <a:cubicBezTo>
                    <a:pt x="463550" y="285750"/>
                    <a:pt x="485336" y="260545"/>
                    <a:pt x="514350" y="247650"/>
                  </a:cubicBezTo>
                  <a:cubicBezTo>
                    <a:pt x="709984" y="160702"/>
                    <a:pt x="528839" y="278506"/>
                    <a:pt x="666750" y="209550"/>
                  </a:cubicBezTo>
                  <a:cubicBezTo>
                    <a:pt x="687228" y="199311"/>
                    <a:pt x="703422" y="181689"/>
                    <a:pt x="723900" y="171450"/>
                  </a:cubicBezTo>
                  <a:cubicBezTo>
                    <a:pt x="881561" y="92620"/>
                    <a:pt x="659046" y="233222"/>
                    <a:pt x="857250" y="114300"/>
                  </a:cubicBezTo>
                  <a:cubicBezTo>
                    <a:pt x="1047587" y="98"/>
                    <a:pt x="893499" y="69320"/>
                    <a:pt x="1066800" y="0"/>
                  </a:cubicBezTo>
                  <a:cubicBezTo>
                    <a:pt x="1232994" y="13849"/>
                    <a:pt x="1296477" y="-17973"/>
                    <a:pt x="1409700" y="95250"/>
                  </a:cubicBezTo>
                  <a:cubicBezTo>
                    <a:pt x="1445589" y="131139"/>
                    <a:pt x="1483732" y="161810"/>
                    <a:pt x="1504950" y="209550"/>
                  </a:cubicBezTo>
                  <a:cubicBezTo>
                    <a:pt x="1521261" y="246250"/>
                    <a:pt x="1543050" y="323850"/>
                    <a:pt x="1543050" y="323850"/>
                  </a:cubicBezTo>
                  <a:cubicBezTo>
                    <a:pt x="1536700" y="1003300"/>
                    <a:pt x="1542194" y="1682964"/>
                    <a:pt x="1524000" y="2362200"/>
                  </a:cubicBezTo>
                  <a:cubicBezTo>
                    <a:pt x="1523084" y="2396384"/>
                    <a:pt x="1495956" y="2424766"/>
                    <a:pt x="1485900" y="2457450"/>
                  </a:cubicBezTo>
                  <a:cubicBezTo>
                    <a:pt x="1314019" y="3016063"/>
                    <a:pt x="1513794" y="2411869"/>
                    <a:pt x="1428750" y="2667000"/>
                  </a:cubicBezTo>
                  <a:cubicBezTo>
                    <a:pt x="1422400" y="2762250"/>
                    <a:pt x="1425394" y="2858587"/>
                    <a:pt x="1409700" y="2952750"/>
                  </a:cubicBezTo>
                  <a:cubicBezTo>
                    <a:pt x="1403096" y="2992374"/>
                    <a:pt x="1346454" y="3033776"/>
                    <a:pt x="1314450" y="3048000"/>
                  </a:cubicBezTo>
                  <a:cubicBezTo>
                    <a:pt x="1235350" y="3083156"/>
                    <a:pt x="1186387" y="3088853"/>
                    <a:pt x="1104900" y="3105150"/>
                  </a:cubicBezTo>
                  <a:cubicBezTo>
                    <a:pt x="876300" y="3098800"/>
                    <a:pt x="647488" y="3097812"/>
                    <a:pt x="419100" y="3086100"/>
                  </a:cubicBezTo>
                  <a:cubicBezTo>
                    <a:pt x="399046" y="3085072"/>
                    <a:pt x="377630" y="3079594"/>
                    <a:pt x="361950" y="3067050"/>
                  </a:cubicBezTo>
                  <a:cubicBezTo>
                    <a:pt x="344072" y="3052747"/>
                    <a:pt x="336550" y="3028950"/>
                    <a:pt x="323850" y="3009900"/>
                  </a:cubicBezTo>
                  <a:cubicBezTo>
                    <a:pt x="311150" y="2959100"/>
                    <a:pt x="302309" y="2907176"/>
                    <a:pt x="285750" y="2857500"/>
                  </a:cubicBezTo>
                  <a:lnTo>
                    <a:pt x="247650" y="2743200"/>
                  </a:lnTo>
                  <a:cubicBezTo>
                    <a:pt x="241300" y="2724150"/>
                    <a:pt x="233470" y="2705531"/>
                    <a:pt x="228600" y="2686050"/>
                  </a:cubicBezTo>
                  <a:cubicBezTo>
                    <a:pt x="226060" y="2675889"/>
                    <a:pt x="201432" y="2569098"/>
                    <a:pt x="190500" y="2552700"/>
                  </a:cubicBezTo>
                  <a:cubicBezTo>
                    <a:pt x="175556" y="2530284"/>
                    <a:pt x="152400" y="2514600"/>
                    <a:pt x="133350" y="2495550"/>
                  </a:cubicBezTo>
                  <a:lnTo>
                    <a:pt x="95250" y="2381250"/>
                  </a:lnTo>
                  <a:cubicBezTo>
                    <a:pt x="88900" y="2362200"/>
                    <a:pt x="79501" y="2343907"/>
                    <a:pt x="76200" y="2324100"/>
                  </a:cubicBezTo>
                  <a:cubicBezTo>
                    <a:pt x="69850" y="2286000"/>
                    <a:pt x="65529" y="2247506"/>
                    <a:pt x="57150" y="2209800"/>
                  </a:cubicBezTo>
                  <a:cubicBezTo>
                    <a:pt x="52794" y="2190198"/>
                    <a:pt x="43617" y="2171958"/>
                    <a:pt x="38100" y="2152650"/>
                  </a:cubicBezTo>
                  <a:cubicBezTo>
                    <a:pt x="-9740" y="1985208"/>
                    <a:pt x="45675" y="2156326"/>
                    <a:pt x="0" y="2019300"/>
                  </a:cubicBezTo>
                  <a:cubicBezTo>
                    <a:pt x="6350" y="1600200"/>
                    <a:pt x="6906" y="1180972"/>
                    <a:pt x="19050" y="762000"/>
                  </a:cubicBezTo>
                  <a:cubicBezTo>
                    <a:pt x="19632" y="741928"/>
                    <a:pt x="38100" y="704850"/>
                    <a:pt x="38100" y="70485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8"/>
          <p:cNvSpPr txBox="1"/>
          <p:nvPr/>
        </p:nvSpPr>
        <p:spPr>
          <a:xfrm>
            <a:off x="133350" y="9014936"/>
            <a:ext cx="6656338" cy="73866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rPr>
              <a:t>COSA FACCIO: osservo l‘immagine e la descrivo ; coloro con i pastelli;</a:t>
            </a:r>
            <a:r>
              <a:rPr kumimoji="0" lang="it-IT" sz="1400" b="0" i="0" u="none" strike="noStrike" kern="1200" cap="none" spc="0" normalizeH="0" noProof="0" dirty="0" smtClean="0">
                <a:ln>
                  <a:noFill/>
                </a:ln>
                <a:solidFill>
                  <a:prstClr val="black"/>
                </a:solidFill>
                <a:effectLst/>
                <a:uLnTx/>
                <a:uFillTx/>
                <a:latin typeface="Maiandra GD" panose="020E0502030308020204" pitchFamily="34" charset="0"/>
                <a:ea typeface="+mn-ea"/>
                <a:cs typeface="+mn-cs"/>
              </a:rPr>
              <a:t> incollo tre bottoncini sulla camicia.</a:t>
            </a:r>
            <a:endParaRPr kumimoji="0" lang="it-IT" sz="14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rPr>
              <a:t>COSA IMPARO: usare i colori con creatività e fantasia.</a:t>
            </a:r>
          </a:p>
        </p:txBody>
      </p:sp>
    </p:spTree>
    <p:extLst>
      <p:ext uri="{BB962C8B-B14F-4D97-AF65-F5344CB8AC3E}">
        <p14:creationId xmlns:p14="http://schemas.microsoft.com/office/powerpoint/2010/main" val="2825776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0345" y="8859108"/>
            <a:ext cx="6724650" cy="95410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rPr>
              <a:t>COSA FACCIO: osservo l‘immagine e la descrivo. Ripasso sui tratteggi con i pennarelli; decoro</a:t>
            </a:r>
            <a:r>
              <a:rPr kumimoji="0" lang="it-IT" sz="1400" b="0" i="0" u="none" strike="noStrike" kern="1200" cap="none" spc="0" normalizeH="0" noProof="0" dirty="0" smtClean="0">
                <a:ln>
                  <a:noFill/>
                </a:ln>
                <a:solidFill>
                  <a:prstClr val="black"/>
                </a:solidFill>
                <a:effectLst/>
                <a:uLnTx/>
                <a:uFillTx/>
                <a:latin typeface="Maiandra GD" panose="020E0502030308020204" pitchFamily="34" charset="0"/>
                <a:ea typeface="+mn-ea"/>
                <a:cs typeface="+mn-cs"/>
              </a:rPr>
              <a:t> la camicia in alto seguendo l’esempio, poi continuo disegnandoli da solo.)</a:t>
            </a:r>
            <a:endParaRPr kumimoji="0" lang="it-IT" sz="14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rPr>
              <a:t>COSA IMPARO: esercitare la motricità fine; usare i colori con creatività e fantasia.</a:t>
            </a:r>
          </a:p>
        </p:txBody>
      </p:sp>
      <p:grpSp>
        <p:nvGrpSpPr>
          <p:cNvPr id="37" name="Gruppo 36"/>
          <p:cNvGrpSpPr/>
          <p:nvPr/>
        </p:nvGrpSpPr>
        <p:grpSpPr>
          <a:xfrm>
            <a:off x="70345" y="18182"/>
            <a:ext cx="5142999" cy="4226406"/>
            <a:chOff x="70345" y="18182"/>
            <a:chExt cx="5142999" cy="4226406"/>
          </a:xfrm>
        </p:grpSpPr>
        <p:pic>
          <p:nvPicPr>
            <p:cNvPr id="3" name="Immagine 2"/>
            <p:cNvPicPr>
              <a:picLocks noChangeAspect="1"/>
            </p:cNvPicPr>
            <p:nvPr/>
          </p:nvPicPr>
          <p:blipFill>
            <a:blip r:embed="rId2"/>
            <a:stretch>
              <a:fillRect/>
            </a:stretch>
          </p:blipFill>
          <p:spPr>
            <a:xfrm>
              <a:off x="70345" y="18182"/>
              <a:ext cx="4830178" cy="4226406"/>
            </a:xfrm>
            <a:prstGeom prst="rect">
              <a:avLst/>
            </a:prstGeom>
          </p:spPr>
        </p:pic>
        <p:sp>
          <p:nvSpPr>
            <p:cNvPr id="6" name="Ovale 5"/>
            <p:cNvSpPr/>
            <p:nvPr/>
          </p:nvSpPr>
          <p:spPr>
            <a:xfrm>
              <a:off x="3913933" y="2768917"/>
              <a:ext cx="1299411" cy="14756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8" name="Gruppo 37"/>
          <p:cNvGrpSpPr/>
          <p:nvPr/>
        </p:nvGrpSpPr>
        <p:grpSpPr>
          <a:xfrm>
            <a:off x="2193076" y="4154048"/>
            <a:ext cx="5167241" cy="4189278"/>
            <a:chOff x="2136929" y="4244588"/>
            <a:chExt cx="5167241" cy="4189278"/>
          </a:xfrm>
        </p:grpSpPr>
        <p:pic>
          <p:nvPicPr>
            <p:cNvPr id="5" name="Immagine 4"/>
            <p:cNvPicPr>
              <a:picLocks noChangeAspect="1"/>
            </p:cNvPicPr>
            <p:nvPr/>
          </p:nvPicPr>
          <p:blipFill>
            <a:blip r:embed="rId2"/>
            <a:stretch>
              <a:fillRect/>
            </a:stretch>
          </p:blipFill>
          <p:spPr>
            <a:xfrm>
              <a:off x="2136929" y="4244588"/>
              <a:ext cx="4787746" cy="4189278"/>
            </a:xfrm>
            <a:prstGeom prst="rect">
              <a:avLst/>
            </a:prstGeom>
          </p:spPr>
        </p:pic>
        <p:sp>
          <p:nvSpPr>
            <p:cNvPr id="8" name="Ovale 7"/>
            <p:cNvSpPr/>
            <p:nvPr/>
          </p:nvSpPr>
          <p:spPr>
            <a:xfrm>
              <a:off x="5920539" y="6873083"/>
              <a:ext cx="1383631" cy="1560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Ovale 9"/>
          <p:cNvSpPr/>
          <p:nvPr/>
        </p:nvSpPr>
        <p:spPr>
          <a:xfrm>
            <a:off x="1295400" y="1238250"/>
            <a:ext cx="381000" cy="3429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1812076" y="1409700"/>
            <a:ext cx="381000" cy="3429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1295400" y="1870000"/>
            <a:ext cx="381000" cy="3429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diritto 14"/>
          <p:cNvCxnSpPr/>
          <p:nvPr/>
        </p:nvCxnSpPr>
        <p:spPr>
          <a:xfrm>
            <a:off x="3144251" y="6736576"/>
            <a:ext cx="1386550" cy="7408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3144251" y="6006810"/>
            <a:ext cx="1386550" cy="7689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3144252" y="5201471"/>
            <a:ext cx="1386549" cy="7824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4530801" y="7052019"/>
            <a:ext cx="1346809" cy="74053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a:xfrm>
            <a:off x="4596474" y="7792554"/>
            <a:ext cx="813726" cy="46913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4692681" y="6485629"/>
            <a:ext cx="1184929" cy="6255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a:xfrm>
            <a:off x="3144253" y="7395411"/>
            <a:ext cx="1386549" cy="8662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a:xfrm>
            <a:off x="5225579" y="5158179"/>
            <a:ext cx="652031" cy="43451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a:xfrm>
            <a:off x="2716289" y="5358166"/>
            <a:ext cx="427962" cy="6486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a:xfrm>
            <a:off x="5829143" y="5735005"/>
            <a:ext cx="592005" cy="42174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858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29840" y="238852"/>
            <a:ext cx="5198318" cy="461665"/>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UNA   COPPA PER TE, PAPA’ …</a:t>
            </a:r>
            <a:endParaRPr kumimoji="0" lang="it-IT" sz="2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8" name="CasellaDiTesto 7"/>
          <p:cNvSpPr txBox="1"/>
          <p:nvPr/>
        </p:nvSpPr>
        <p:spPr>
          <a:xfrm>
            <a:off x="157600" y="8050881"/>
            <a:ext cx="6543040" cy="461665"/>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 PERCHE’  SEI   IL</a:t>
            </a:r>
            <a:r>
              <a:rPr kumimoji="0" lang="it-IT" sz="2400" b="0" i="0" u="none" strike="noStrike" kern="1200" cap="none" spc="0" normalizeH="0" noProof="0" dirty="0" smtClean="0">
                <a:ln>
                  <a:noFill/>
                </a:ln>
                <a:solidFill>
                  <a:prstClr val="black"/>
                </a:solidFill>
                <a:effectLst/>
                <a:uLnTx/>
                <a:uFillTx/>
                <a:latin typeface="Maiandra GD" pitchFamily="34" charset="0"/>
                <a:ea typeface="+mn-ea"/>
                <a:cs typeface="+mn-cs"/>
              </a:rPr>
              <a:t> MIO CAMPIONE !</a:t>
            </a:r>
            <a:endParaRPr kumimoji="0" lang="it-IT" sz="2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grpSp>
        <p:nvGrpSpPr>
          <p:cNvPr id="13" name="Gruppo 12"/>
          <p:cNvGrpSpPr/>
          <p:nvPr/>
        </p:nvGrpSpPr>
        <p:grpSpPr>
          <a:xfrm>
            <a:off x="423825" y="1190959"/>
            <a:ext cx="6276694" cy="6637334"/>
            <a:chOff x="581306" y="987126"/>
            <a:chExt cx="6276694" cy="6637334"/>
          </a:xfrm>
        </p:grpSpPr>
        <p:pic>
          <p:nvPicPr>
            <p:cNvPr id="2" name="Immagine 1"/>
            <p:cNvPicPr>
              <a:picLocks noChangeAspect="1"/>
            </p:cNvPicPr>
            <p:nvPr/>
          </p:nvPicPr>
          <p:blipFill>
            <a:blip r:embed="rId2"/>
            <a:stretch>
              <a:fillRect/>
            </a:stretch>
          </p:blipFill>
          <p:spPr>
            <a:xfrm>
              <a:off x="581306" y="987126"/>
              <a:ext cx="6276694" cy="6637334"/>
            </a:xfrm>
            <a:prstGeom prst="rect">
              <a:avLst/>
            </a:prstGeom>
          </p:spPr>
        </p:pic>
        <p:sp>
          <p:nvSpPr>
            <p:cNvPr id="3" name="Figura a mano libera 2"/>
            <p:cNvSpPr/>
            <p:nvPr/>
          </p:nvSpPr>
          <p:spPr>
            <a:xfrm>
              <a:off x="2621311" y="4092027"/>
              <a:ext cx="1709019" cy="895557"/>
            </a:xfrm>
            <a:custGeom>
              <a:avLst/>
              <a:gdLst>
                <a:gd name="connsiteX0" fmla="*/ 406404 w 1869444"/>
                <a:gd name="connsiteY0" fmla="*/ 101600 h 1009553"/>
                <a:gd name="connsiteX1" fmla="*/ 508004 w 1869444"/>
                <a:gd name="connsiteY1" fmla="*/ 40640 h 1009553"/>
                <a:gd name="connsiteX2" fmla="*/ 833124 w 1869444"/>
                <a:gd name="connsiteY2" fmla="*/ 20320 h 1009553"/>
                <a:gd name="connsiteX3" fmla="*/ 1016004 w 1869444"/>
                <a:gd name="connsiteY3" fmla="*/ 0 h 1009553"/>
                <a:gd name="connsiteX4" fmla="*/ 1198884 w 1869444"/>
                <a:gd name="connsiteY4" fmla="*/ 20320 h 1009553"/>
                <a:gd name="connsiteX5" fmla="*/ 1259844 w 1869444"/>
                <a:gd name="connsiteY5" fmla="*/ 60960 h 1009553"/>
                <a:gd name="connsiteX6" fmla="*/ 1320804 w 1869444"/>
                <a:gd name="connsiteY6" fmla="*/ 81280 h 1009553"/>
                <a:gd name="connsiteX7" fmla="*/ 1361444 w 1869444"/>
                <a:gd name="connsiteY7" fmla="*/ 142240 h 1009553"/>
                <a:gd name="connsiteX8" fmla="*/ 1381764 w 1869444"/>
                <a:gd name="connsiteY8" fmla="*/ 203200 h 1009553"/>
                <a:gd name="connsiteX9" fmla="*/ 1463044 w 1869444"/>
                <a:gd name="connsiteY9" fmla="*/ 325120 h 1009553"/>
                <a:gd name="connsiteX10" fmla="*/ 1483364 w 1869444"/>
                <a:gd name="connsiteY10" fmla="*/ 386080 h 1009553"/>
                <a:gd name="connsiteX11" fmla="*/ 1666244 w 1869444"/>
                <a:gd name="connsiteY11" fmla="*/ 548640 h 1009553"/>
                <a:gd name="connsiteX12" fmla="*/ 1727204 w 1869444"/>
                <a:gd name="connsiteY12" fmla="*/ 568960 h 1009553"/>
                <a:gd name="connsiteX13" fmla="*/ 1828804 w 1869444"/>
                <a:gd name="connsiteY13" fmla="*/ 650240 h 1009553"/>
                <a:gd name="connsiteX14" fmla="*/ 1869444 w 1869444"/>
                <a:gd name="connsiteY14" fmla="*/ 711200 h 1009553"/>
                <a:gd name="connsiteX15" fmla="*/ 1767844 w 1869444"/>
                <a:gd name="connsiteY15" fmla="*/ 894080 h 1009553"/>
                <a:gd name="connsiteX16" fmla="*/ 1625604 w 1869444"/>
                <a:gd name="connsiteY16" fmla="*/ 934720 h 1009553"/>
                <a:gd name="connsiteX17" fmla="*/ 1239524 w 1869444"/>
                <a:gd name="connsiteY17" fmla="*/ 955040 h 1009553"/>
                <a:gd name="connsiteX18" fmla="*/ 609604 w 1869444"/>
                <a:gd name="connsiteY18" fmla="*/ 975360 h 1009553"/>
                <a:gd name="connsiteX19" fmla="*/ 243844 w 1869444"/>
                <a:gd name="connsiteY19" fmla="*/ 894080 h 1009553"/>
                <a:gd name="connsiteX20" fmla="*/ 101604 w 1869444"/>
                <a:gd name="connsiteY20" fmla="*/ 873760 h 1009553"/>
                <a:gd name="connsiteX21" fmla="*/ 4 w 1869444"/>
                <a:gd name="connsiteY21" fmla="*/ 772160 h 1009553"/>
                <a:gd name="connsiteX22" fmla="*/ 40644 w 1869444"/>
                <a:gd name="connsiteY22" fmla="*/ 609600 h 1009553"/>
                <a:gd name="connsiteX23" fmla="*/ 101604 w 1869444"/>
                <a:gd name="connsiteY23" fmla="*/ 568960 h 1009553"/>
                <a:gd name="connsiteX24" fmla="*/ 182884 w 1869444"/>
                <a:gd name="connsiteY24" fmla="*/ 365760 h 1009553"/>
                <a:gd name="connsiteX25" fmla="*/ 203204 w 1869444"/>
                <a:gd name="connsiteY25" fmla="*/ 304800 h 1009553"/>
                <a:gd name="connsiteX26" fmla="*/ 223524 w 1869444"/>
                <a:gd name="connsiteY26" fmla="*/ 243840 h 1009553"/>
                <a:gd name="connsiteX27" fmla="*/ 284484 w 1869444"/>
                <a:gd name="connsiteY27" fmla="*/ 203200 h 1009553"/>
                <a:gd name="connsiteX28" fmla="*/ 487684 w 1869444"/>
                <a:gd name="connsiteY28" fmla="*/ 142240 h 1009553"/>
                <a:gd name="connsiteX29" fmla="*/ 508004 w 1869444"/>
                <a:gd name="connsiteY29" fmla="*/ 81280 h 1009553"/>
                <a:gd name="connsiteX30" fmla="*/ 487684 w 1869444"/>
                <a:gd name="connsiteY30" fmla="*/ 60960 h 10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69444" h="1009553">
                  <a:moveTo>
                    <a:pt x="406404" y="101600"/>
                  </a:moveTo>
                  <a:cubicBezTo>
                    <a:pt x="440271" y="81280"/>
                    <a:pt x="469207" y="48030"/>
                    <a:pt x="508004" y="40640"/>
                  </a:cubicBezTo>
                  <a:cubicBezTo>
                    <a:pt x="614671" y="20322"/>
                    <a:pt x="724885" y="28979"/>
                    <a:pt x="833124" y="20320"/>
                  </a:cubicBezTo>
                  <a:cubicBezTo>
                    <a:pt x="894264" y="15429"/>
                    <a:pt x="955044" y="6773"/>
                    <a:pt x="1016004" y="0"/>
                  </a:cubicBezTo>
                  <a:cubicBezTo>
                    <a:pt x="1076964" y="6773"/>
                    <a:pt x="1139380" y="5444"/>
                    <a:pt x="1198884" y="20320"/>
                  </a:cubicBezTo>
                  <a:cubicBezTo>
                    <a:pt x="1222576" y="26243"/>
                    <a:pt x="1238001" y="50038"/>
                    <a:pt x="1259844" y="60960"/>
                  </a:cubicBezTo>
                  <a:cubicBezTo>
                    <a:pt x="1279002" y="70539"/>
                    <a:pt x="1300484" y="74507"/>
                    <a:pt x="1320804" y="81280"/>
                  </a:cubicBezTo>
                  <a:cubicBezTo>
                    <a:pt x="1334351" y="101600"/>
                    <a:pt x="1350522" y="120397"/>
                    <a:pt x="1361444" y="142240"/>
                  </a:cubicBezTo>
                  <a:cubicBezTo>
                    <a:pt x="1371023" y="161398"/>
                    <a:pt x="1371362" y="184476"/>
                    <a:pt x="1381764" y="203200"/>
                  </a:cubicBezTo>
                  <a:cubicBezTo>
                    <a:pt x="1405484" y="245897"/>
                    <a:pt x="1447598" y="278783"/>
                    <a:pt x="1463044" y="325120"/>
                  </a:cubicBezTo>
                  <a:cubicBezTo>
                    <a:pt x="1469817" y="345440"/>
                    <a:pt x="1470214" y="369173"/>
                    <a:pt x="1483364" y="386080"/>
                  </a:cubicBezTo>
                  <a:cubicBezTo>
                    <a:pt x="1517635" y="430142"/>
                    <a:pt x="1602045" y="516540"/>
                    <a:pt x="1666244" y="548640"/>
                  </a:cubicBezTo>
                  <a:cubicBezTo>
                    <a:pt x="1685402" y="558219"/>
                    <a:pt x="1706884" y="562187"/>
                    <a:pt x="1727204" y="568960"/>
                  </a:cubicBezTo>
                  <a:cubicBezTo>
                    <a:pt x="1843673" y="743663"/>
                    <a:pt x="1688590" y="538069"/>
                    <a:pt x="1828804" y="650240"/>
                  </a:cubicBezTo>
                  <a:cubicBezTo>
                    <a:pt x="1847874" y="665496"/>
                    <a:pt x="1855897" y="690880"/>
                    <a:pt x="1869444" y="711200"/>
                  </a:cubicBezTo>
                  <a:cubicBezTo>
                    <a:pt x="1851552" y="764876"/>
                    <a:pt x="1820247" y="876612"/>
                    <a:pt x="1767844" y="894080"/>
                  </a:cubicBezTo>
                  <a:cubicBezTo>
                    <a:pt x="1732190" y="905965"/>
                    <a:pt x="1660124" y="931718"/>
                    <a:pt x="1625604" y="934720"/>
                  </a:cubicBezTo>
                  <a:cubicBezTo>
                    <a:pt x="1497217" y="945884"/>
                    <a:pt x="1368217" y="948267"/>
                    <a:pt x="1239524" y="955040"/>
                  </a:cubicBezTo>
                  <a:cubicBezTo>
                    <a:pt x="956832" y="1049271"/>
                    <a:pt x="1160408" y="997392"/>
                    <a:pt x="609604" y="975360"/>
                  </a:cubicBezTo>
                  <a:cubicBezTo>
                    <a:pt x="491283" y="945780"/>
                    <a:pt x="364230" y="911278"/>
                    <a:pt x="243844" y="894080"/>
                  </a:cubicBezTo>
                  <a:lnTo>
                    <a:pt x="101604" y="873760"/>
                  </a:lnTo>
                  <a:cubicBezTo>
                    <a:pt x="68353" y="851593"/>
                    <a:pt x="6162" y="821421"/>
                    <a:pt x="4" y="772160"/>
                  </a:cubicBezTo>
                  <a:cubicBezTo>
                    <a:pt x="-406" y="768878"/>
                    <a:pt x="24864" y="629325"/>
                    <a:pt x="40644" y="609600"/>
                  </a:cubicBezTo>
                  <a:cubicBezTo>
                    <a:pt x="55900" y="590530"/>
                    <a:pt x="81284" y="582507"/>
                    <a:pt x="101604" y="568960"/>
                  </a:cubicBezTo>
                  <a:cubicBezTo>
                    <a:pt x="161402" y="449364"/>
                    <a:pt x="132665" y="516417"/>
                    <a:pt x="182884" y="365760"/>
                  </a:cubicBezTo>
                  <a:lnTo>
                    <a:pt x="203204" y="304800"/>
                  </a:lnTo>
                  <a:cubicBezTo>
                    <a:pt x="209977" y="284480"/>
                    <a:pt x="205702" y="255721"/>
                    <a:pt x="223524" y="243840"/>
                  </a:cubicBezTo>
                  <a:cubicBezTo>
                    <a:pt x="243844" y="230293"/>
                    <a:pt x="262167" y="213119"/>
                    <a:pt x="284484" y="203200"/>
                  </a:cubicBezTo>
                  <a:cubicBezTo>
                    <a:pt x="348090" y="174931"/>
                    <a:pt x="420133" y="159128"/>
                    <a:pt x="487684" y="142240"/>
                  </a:cubicBezTo>
                  <a:cubicBezTo>
                    <a:pt x="494457" y="121920"/>
                    <a:pt x="520855" y="98415"/>
                    <a:pt x="508004" y="81280"/>
                  </a:cubicBezTo>
                  <a:cubicBezTo>
                    <a:pt x="489068" y="56032"/>
                    <a:pt x="339092" y="60960"/>
                    <a:pt x="487684" y="6096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igura a mano libera 3"/>
            <p:cNvSpPr/>
            <p:nvPr/>
          </p:nvSpPr>
          <p:spPr>
            <a:xfrm>
              <a:off x="1705941" y="1964444"/>
              <a:ext cx="361106" cy="1187676"/>
            </a:xfrm>
            <a:custGeom>
              <a:avLst/>
              <a:gdLst>
                <a:gd name="connsiteX0" fmla="*/ 21786 w 381957"/>
                <a:gd name="connsiteY0" fmla="*/ 19224 h 1326541"/>
                <a:gd name="connsiteX1" fmla="*/ 123386 w 381957"/>
                <a:gd name="connsiteY1" fmla="*/ 39544 h 1326541"/>
                <a:gd name="connsiteX2" fmla="*/ 245306 w 381957"/>
                <a:gd name="connsiteY2" fmla="*/ 120824 h 1326541"/>
                <a:gd name="connsiteX3" fmla="*/ 265626 w 381957"/>
                <a:gd name="connsiteY3" fmla="*/ 1319704 h 1326541"/>
                <a:gd name="connsiteX4" fmla="*/ 204666 w 381957"/>
                <a:gd name="connsiteY4" fmla="*/ 1299384 h 1326541"/>
                <a:gd name="connsiteX5" fmla="*/ 143706 w 381957"/>
                <a:gd name="connsiteY5" fmla="*/ 1075864 h 1326541"/>
                <a:gd name="connsiteX6" fmla="*/ 123386 w 381957"/>
                <a:gd name="connsiteY6" fmla="*/ 1014904 h 1326541"/>
                <a:gd name="connsiteX7" fmla="*/ 82746 w 381957"/>
                <a:gd name="connsiteY7" fmla="*/ 852344 h 1326541"/>
                <a:gd name="connsiteX8" fmla="*/ 42106 w 381957"/>
                <a:gd name="connsiteY8" fmla="*/ 791384 h 1326541"/>
                <a:gd name="connsiteX9" fmla="*/ 21786 w 381957"/>
                <a:gd name="connsiteY9" fmla="*/ 486584 h 1326541"/>
                <a:gd name="connsiteX10" fmla="*/ 1466 w 381957"/>
                <a:gd name="connsiteY10" fmla="*/ 324024 h 1326541"/>
                <a:gd name="connsiteX11" fmla="*/ 21786 w 381957"/>
                <a:gd name="connsiteY11" fmla="*/ 19224 h 13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957" h="1326541">
                  <a:moveTo>
                    <a:pt x="21786" y="19224"/>
                  </a:moveTo>
                  <a:cubicBezTo>
                    <a:pt x="42106" y="-28189"/>
                    <a:pt x="91944" y="25252"/>
                    <a:pt x="123386" y="39544"/>
                  </a:cubicBezTo>
                  <a:cubicBezTo>
                    <a:pt x="167851" y="59755"/>
                    <a:pt x="245306" y="120824"/>
                    <a:pt x="245306" y="120824"/>
                  </a:cubicBezTo>
                  <a:cubicBezTo>
                    <a:pt x="492679" y="491884"/>
                    <a:pt x="343886" y="243623"/>
                    <a:pt x="265626" y="1319704"/>
                  </a:cubicBezTo>
                  <a:cubicBezTo>
                    <a:pt x="264072" y="1341067"/>
                    <a:pt x="224986" y="1306157"/>
                    <a:pt x="204666" y="1299384"/>
                  </a:cubicBezTo>
                  <a:cubicBezTo>
                    <a:pt x="127208" y="1183198"/>
                    <a:pt x="181648" y="1284547"/>
                    <a:pt x="143706" y="1075864"/>
                  </a:cubicBezTo>
                  <a:cubicBezTo>
                    <a:pt x="139874" y="1054790"/>
                    <a:pt x="128581" y="1035684"/>
                    <a:pt x="123386" y="1014904"/>
                  </a:cubicBezTo>
                  <a:cubicBezTo>
                    <a:pt x="111793" y="968532"/>
                    <a:pt x="105970" y="898793"/>
                    <a:pt x="82746" y="852344"/>
                  </a:cubicBezTo>
                  <a:cubicBezTo>
                    <a:pt x="71824" y="830501"/>
                    <a:pt x="55653" y="811704"/>
                    <a:pt x="42106" y="791384"/>
                  </a:cubicBezTo>
                  <a:cubicBezTo>
                    <a:pt x="35333" y="689784"/>
                    <a:pt x="30607" y="588027"/>
                    <a:pt x="21786" y="486584"/>
                  </a:cubicBezTo>
                  <a:cubicBezTo>
                    <a:pt x="17055" y="432181"/>
                    <a:pt x="4063" y="378571"/>
                    <a:pt x="1466" y="324024"/>
                  </a:cubicBezTo>
                  <a:cubicBezTo>
                    <a:pt x="-2722" y="236070"/>
                    <a:pt x="1466" y="66637"/>
                    <a:pt x="21786" y="192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p:cNvCxnSpPr/>
            <p:nvPr/>
          </p:nvCxnSpPr>
          <p:spPr>
            <a:xfrm>
              <a:off x="2621311" y="1372097"/>
              <a:ext cx="160289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CasellaDiTesto 11"/>
          <p:cNvSpPr txBox="1"/>
          <p:nvPr/>
        </p:nvSpPr>
        <p:spPr>
          <a:xfrm>
            <a:off x="66674" y="8823565"/>
            <a:ext cx="6724650"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rPr>
              <a:t>COSA FACCIO: osservo l‘immagine e la descrivo ; incollo tanti pezzetti di carta gialla sulla coppa; coloro</a:t>
            </a:r>
            <a:r>
              <a:rPr kumimoji="0" lang="it-IT" sz="1200" b="0" i="0" u="none" strike="noStrike" kern="1200" cap="none" spc="0" normalizeH="0" noProof="0" dirty="0" smtClean="0">
                <a:ln>
                  <a:noFill/>
                </a:ln>
                <a:solidFill>
                  <a:prstClr val="black"/>
                </a:solidFill>
                <a:effectLst/>
                <a:uLnTx/>
                <a:uFillTx/>
                <a:latin typeface="Maiandra GD" panose="020E0502030308020204" pitchFamily="34" charset="0"/>
                <a:ea typeface="+mn-ea"/>
                <a:cs typeface="+mn-cs"/>
              </a:rPr>
              <a:t> i manici con il pastello</a:t>
            </a:r>
            <a:r>
              <a:rPr kumimoji="0" lang="it-IT" sz="12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rPr>
              <a:t>COSA IMPARO: esercitare la motricità fine.</a:t>
            </a:r>
          </a:p>
        </p:txBody>
      </p:sp>
    </p:spTree>
    <p:extLst>
      <p:ext uri="{BB962C8B-B14F-4D97-AF65-F5344CB8AC3E}">
        <p14:creationId xmlns:p14="http://schemas.microsoft.com/office/powerpoint/2010/main" val="534115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37768" y="767780"/>
            <a:ext cx="5624153" cy="461665"/>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UN   OROLOGIO  PER TE,  PAPA’ …</a:t>
            </a:r>
            <a:endParaRPr kumimoji="0" lang="it-IT" sz="2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4" name="CasellaDiTesto 3"/>
          <p:cNvSpPr txBox="1"/>
          <p:nvPr/>
        </p:nvSpPr>
        <p:spPr>
          <a:xfrm>
            <a:off x="46627" y="8595889"/>
            <a:ext cx="6734894" cy="353943"/>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0" i="0" u="none" strike="noStrike" kern="1200" cap="none" spc="0" normalizeH="0" baseline="0" noProof="0" dirty="0" smtClean="0">
                <a:ln>
                  <a:noFill/>
                </a:ln>
                <a:solidFill>
                  <a:prstClr val="black"/>
                </a:solidFill>
                <a:effectLst/>
                <a:uLnTx/>
                <a:uFillTx/>
                <a:latin typeface="Maiandra GD" pitchFamily="34" charset="0"/>
                <a:ea typeface="+mn-ea"/>
                <a:cs typeface="+mn-cs"/>
              </a:rPr>
              <a:t>…PERCHE’</a:t>
            </a:r>
            <a:r>
              <a:rPr kumimoji="0" lang="it-IT" sz="1700" b="0" i="0" u="none" strike="noStrike" kern="1200" cap="none" spc="0" normalizeH="0" noProof="0" dirty="0" smtClean="0">
                <a:ln>
                  <a:noFill/>
                </a:ln>
                <a:solidFill>
                  <a:prstClr val="black"/>
                </a:solidFill>
                <a:effectLst/>
                <a:uLnTx/>
                <a:uFillTx/>
                <a:latin typeface="Maiandra GD" pitchFamily="34" charset="0"/>
                <a:ea typeface="+mn-ea"/>
                <a:cs typeface="+mn-cs"/>
              </a:rPr>
              <a:t> </a:t>
            </a:r>
            <a:r>
              <a:rPr kumimoji="0" lang="it-IT" sz="1700" b="0" i="0" u="none" strike="noStrike" kern="1200" cap="none" spc="0" normalizeH="0" baseline="0" noProof="0" dirty="0" smtClean="0">
                <a:ln>
                  <a:noFill/>
                </a:ln>
                <a:solidFill>
                  <a:prstClr val="black"/>
                </a:solidFill>
                <a:effectLst/>
                <a:uLnTx/>
                <a:uFillTx/>
                <a:latin typeface="Maiandra GD" pitchFamily="34" charset="0"/>
                <a:ea typeface="+mn-ea"/>
                <a:cs typeface="+mn-cs"/>
              </a:rPr>
              <a:t>OGNI ORA E’ PIU’ BELLA SE STO CON TE !</a:t>
            </a:r>
            <a:endParaRPr kumimoji="0" lang="it-IT" sz="17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grpSp>
        <p:nvGrpSpPr>
          <p:cNvPr id="10" name="Gruppo 9"/>
          <p:cNvGrpSpPr/>
          <p:nvPr/>
        </p:nvGrpSpPr>
        <p:grpSpPr>
          <a:xfrm>
            <a:off x="82396" y="1485900"/>
            <a:ext cx="6775603" cy="7084581"/>
            <a:chOff x="737937" y="2614863"/>
            <a:chExt cx="5325979" cy="5759116"/>
          </a:xfrm>
        </p:grpSpPr>
        <p:pic>
          <p:nvPicPr>
            <p:cNvPr id="19458" name="Picture 2" descr="Risultato immagini per OROLOGIO DA COLORARE"/>
            <p:cNvPicPr>
              <a:picLocks noChangeAspect="1" noChangeArrowheads="1"/>
            </p:cNvPicPr>
            <p:nvPr/>
          </p:nvPicPr>
          <p:blipFill rotWithShape="1">
            <a:blip r:embed="rId2">
              <a:clrChange>
                <a:clrFrom>
                  <a:srgbClr val="FBFDFA"/>
                </a:clrFrom>
                <a:clrTo>
                  <a:srgbClr val="FBFDFA">
                    <a:alpha val="0"/>
                  </a:srgbClr>
                </a:clrTo>
              </a:clrChange>
              <a:extLst>
                <a:ext uri="{28A0092B-C50C-407E-A947-70E740481C1C}">
                  <a14:useLocalDpi xmlns:a14="http://schemas.microsoft.com/office/drawing/2010/main" val="0"/>
                </a:ext>
              </a:extLst>
            </a:blip>
            <a:srcRect l="9226" t="5608" r="3254" b="12294"/>
            <a:stretch/>
          </p:blipFill>
          <p:spPr bwMode="auto">
            <a:xfrm>
              <a:off x="737937" y="2614863"/>
              <a:ext cx="5325979" cy="5759116"/>
            </a:xfrm>
            <a:prstGeom prst="rect">
              <a:avLst/>
            </a:prstGeom>
            <a:noFill/>
            <a:extLst>
              <a:ext uri="{909E8E84-426E-40DD-AFC4-6F175D3DCCD1}">
                <a14:hiddenFill xmlns:a14="http://schemas.microsoft.com/office/drawing/2010/main">
                  <a:solidFill>
                    <a:srgbClr val="FFFFFF"/>
                  </a:solidFill>
                </a14:hiddenFill>
              </a:ext>
            </a:extLst>
          </p:spPr>
        </p:pic>
        <p:sp>
          <p:nvSpPr>
            <p:cNvPr id="9" name="Ovale 8"/>
            <p:cNvSpPr/>
            <p:nvPr/>
          </p:nvSpPr>
          <p:spPr>
            <a:xfrm>
              <a:off x="1315454" y="3577389"/>
              <a:ext cx="4082714" cy="4026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9464" name="Picture 8" descr=" "/>
          <p:cNvPicPr>
            <a:picLocks noChangeAspect="1" noChangeArrowheads="1"/>
          </p:cNvPicPr>
          <p:nvPr/>
        </p:nvPicPr>
        <p:blipFill rotWithShape="1">
          <a:blip r:embed="rId3">
            <a:clrChange>
              <a:clrFrom>
                <a:srgbClr val="FCFEFB"/>
              </a:clrFrom>
              <a:clrTo>
                <a:srgbClr val="FCFEFB">
                  <a:alpha val="0"/>
                </a:srgbClr>
              </a:clrTo>
            </a:clrChange>
            <a:extLst>
              <a:ext uri="{28A0092B-C50C-407E-A947-70E740481C1C}">
                <a14:useLocalDpi xmlns:a14="http://schemas.microsoft.com/office/drawing/2010/main" val="0"/>
              </a:ext>
            </a:extLst>
          </a:blip>
          <a:srcRect l="31058" t="51377" r="38207" b="25222"/>
          <a:stretch/>
        </p:blipFill>
        <p:spPr bwMode="auto">
          <a:xfrm>
            <a:off x="2587851" y="6140089"/>
            <a:ext cx="1528232" cy="1610603"/>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 "/>
          <p:cNvPicPr>
            <a:picLocks noChangeAspect="1" noChangeArrowheads="1"/>
          </p:cNvPicPr>
          <p:nvPr/>
        </p:nvPicPr>
        <p:blipFill rotWithShape="1">
          <a:blip r:embed="rId3">
            <a:clrChange>
              <a:clrFrom>
                <a:srgbClr val="F6F8F5"/>
              </a:clrFrom>
              <a:clrTo>
                <a:srgbClr val="F6F8F5">
                  <a:alpha val="0"/>
                </a:srgbClr>
              </a:clrTo>
            </a:clrChange>
            <a:extLst>
              <a:ext uri="{28A0092B-C50C-407E-A947-70E740481C1C}">
                <a14:useLocalDpi xmlns:a14="http://schemas.microsoft.com/office/drawing/2010/main" val="0"/>
              </a:ext>
            </a:extLst>
          </a:blip>
          <a:srcRect l="36184" t="78628" r="33417" b="-1989"/>
          <a:stretch/>
        </p:blipFill>
        <p:spPr bwMode="auto">
          <a:xfrm>
            <a:off x="599889" y="4565732"/>
            <a:ext cx="1511586" cy="1607679"/>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 "/>
          <p:cNvPicPr>
            <a:picLocks noChangeAspect="1" noChangeArrowheads="1"/>
          </p:cNvPicPr>
          <p:nvPr/>
        </p:nvPicPr>
        <p:blipFill rotWithShape="1">
          <a:blip r:embed="rId3">
            <a:clrChange>
              <a:clrFrom>
                <a:srgbClr val="FEFFFD"/>
              </a:clrFrom>
              <a:clrTo>
                <a:srgbClr val="FEFFFD">
                  <a:alpha val="0"/>
                </a:srgbClr>
              </a:clrTo>
            </a:clrChange>
            <a:extLst>
              <a:ext uri="{28A0092B-C50C-407E-A947-70E740481C1C}">
                <a14:useLocalDpi xmlns:a14="http://schemas.microsoft.com/office/drawing/2010/main" val="0"/>
              </a:ext>
            </a:extLst>
          </a:blip>
          <a:srcRect l="41408" t="-69" r="27648" b="78207"/>
          <a:stretch/>
        </p:blipFill>
        <p:spPr bwMode="auto">
          <a:xfrm>
            <a:off x="2566137" y="2701202"/>
            <a:ext cx="1588952" cy="1553838"/>
          </a:xfrm>
          <a:prstGeom prst="rect">
            <a:avLst/>
          </a:prstGeom>
          <a:solidFill>
            <a:schemeClr val="bg1"/>
          </a:solidFill>
        </p:spPr>
      </p:pic>
      <p:pic>
        <p:nvPicPr>
          <p:cNvPr id="19" name="Picture 2" descr="https://www.advancedfitnesscoaching.com/wp-content/uploads/2013/07/emotions-1.gif"/>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3310" t="51422" r="5386" b="32971"/>
          <a:stretch/>
        </p:blipFill>
        <p:spPr bwMode="auto">
          <a:xfrm>
            <a:off x="4430748" y="4395475"/>
            <a:ext cx="1746521" cy="16447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75" t="9430" r="66763" b="53600"/>
          <a:stretch/>
        </p:blipFill>
        <p:spPr bwMode="auto">
          <a:xfrm>
            <a:off x="1656759" y="3010839"/>
            <a:ext cx="758867" cy="7812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75" t="9430" r="66763" b="53600"/>
          <a:stretch/>
        </p:blipFill>
        <p:spPr bwMode="auto">
          <a:xfrm>
            <a:off x="999253" y="3741835"/>
            <a:ext cx="758867" cy="781214"/>
          </a:xfrm>
          <a:prstGeom prst="rect">
            <a:avLst/>
          </a:prstGeom>
          <a:noFill/>
          <a:extLst>
            <a:ext uri="{909E8E84-426E-40DD-AFC4-6F175D3DCCD1}">
              <a14:hiddenFill xmlns:a14="http://schemas.microsoft.com/office/drawing/2010/main">
                <a:solidFill>
                  <a:srgbClr val="FFFFFF"/>
                </a:solidFill>
              </a14:hiddenFill>
            </a:ext>
          </a:extLst>
        </p:spPr>
      </p:pic>
      <p:sp>
        <p:nvSpPr>
          <p:cNvPr id="12" name="Figura a mano libera 11"/>
          <p:cNvSpPr/>
          <p:nvPr/>
        </p:nvSpPr>
        <p:spPr>
          <a:xfrm>
            <a:off x="2163632" y="4202575"/>
            <a:ext cx="442616" cy="529846"/>
          </a:xfrm>
          <a:custGeom>
            <a:avLst/>
            <a:gdLst>
              <a:gd name="connsiteX0" fmla="*/ 178515 w 442616"/>
              <a:gd name="connsiteY0" fmla="*/ 112751 h 529846"/>
              <a:gd name="connsiteX1" fmla="*/ 98305 w 442616"/>
              <a:gd name="connsiteY1" fmla="*/ 96709 h 529846"/>
              <a:gd name="connsiteX2" fmla="*/ 146431 w 442616"/>
              <a:gd name="connsiteY2" fmla="*/ 64625 h 529846"/>
              <a:gd name="connsiteX3" fmla="*/ 242684 w 442616"/>
              <a:gd name="connsiteY3" fmla="*/ 32541 h 529846"/>
              <a:gd name="connsiteX4" fmla="*/ 290810 w 442616"/>
              <a:gd name="connsiteY4" fmla="*/ 457 h 529846"/>
              <a:gd name="connsiteX5" fmla="*/ 387063 w 442616"/>
              <a:gd name="connsiteY5" fmla="*/ 64625 h 529846"/>
              <a:gd name="connsiteX6" fmla="*/ 419147 w 442616"/>
              <a:gd name="connsiteY6" fmla="*/ 112751 h 529846"/>
              <a:gd name="connsiteX7" fmla="*/ 419147 w 442616"/>
              <a:gd name="connsiteY7" fmla="*/ 465678 h 529846"/>
              <a:gd name="connsiteX8" fmla="*/ 354979 w 442616"/>
              <a:gd name="connsiteY8" fmla="*/ 529846 h 529846"/>
              <a:gd name="connsiteX9" fmla="*/ 210600 w 442616"/>
              <a:gd name="connsiteY9" fmla="*/ 513804 h 529846"/>
              <a:gd name="connsiteX10" fmla="*/ 98305 w 442616"/>
              <a:gd name="connsiteY10" fmla="*/ 449636 h 529846"/>
              <a:gd name="connsiteX11" fmla="*/ 66221 w 442616"/>
              <a:gd name="connsiteY11" fmla="*/ 417551 h 529846"/>
              <a:gd name="connsiteX12" fmla="*/ 18094 w 442616"/>
              <a:gd name="connsiteY12" fmla="*/ 385467 h 529846"/>
              <a:gd name="connsiteX13" fmla="*/ 18094 w 442616"/>
              <a:gd name="connsiteY13" fmla="*/ 257130 h 529846"/>
              <a:gd name="connsiteX14" fmla="*/ 50179 w 442616"/>
              <a:gd name="connsiteY14" fmla="*/ 225046 h 529846"/>
              <a:gd name="connsiteX15" fmla="*/ 82263 w 442616"/>
              <a:gd name="connsiteY15" fmla="*/ 128793 h 529846"/>
              <a:gd name="connsiteX16" fmla="*/ 98305 w 442616"/>
              <a:gd name="connsiteY16" fmla="*/ 80667 h 529846"/>
              <a:gd name="connsiteX17" fmla="*/ 178515 w 442616"/>
              <a:gd name="connsiteY17" fmla="*/ 112751 h 5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616" h="529846">
                <a:moveTo>
                  <a:pt x="178515" y="112751"/>
                </a:moveTo>
                <a:cubicBezTo>
                  <a:pt x="178515" y="115425"/>
                  <a:pt x="113430" y="119396"/>
                  <a:pt x="98305" y="96709"/>
                </a:cubicBezTo>
                <a:cubicBezTo>
                  <a:pt x="87610" y="80667"/>
                  <a:pt x="128813" y="72455"/>
                  <a:pt x="146431" y="64625"/>
                </a:cubicBezTo>
                <a:cubicBezTo>
                  <a:pt x="177336" y="50890"/>
                  <a:pt x="210600" y="43236"/>
                  <a:pt x="242684" y="32541"/>
                </a:cubicBezTo>
                <a:cubicBezTo>
                  <a:pt x="258726" y="21846"/>
                  <a:pt x="271989" y="-3725"/>
                  <a:pt x="290810" y="457"/>
                </a:cubicBezTo>
                <a:cubicBezTo>
                  <a:pt x="328452" y="8822"/>
                  <a:pt x="387063" y="64625"/>
                  <a:pt x="387063" y="64625"/>
                </a:cubicBezTo>
                <a:cubicBezTo>
                  <a:pt x="397758" y="80667"/>
                  <a:pt x="410525" y="95506"/>
                  <a:pt x="419147" y="112751"/>
                </a:cubicBezTo>
                <a:cubicBezTo>
                  <a:pt x="469339" y="213136"/>
                  <a:pt x="424182" y="410297"/>
                  <a:pt x="419147" y="465678"/>
                </a:cubicBezTo>
                <a:cubicBezTo>
                  <a:pt x="413800" y="524499"/>
                  <a:pt x="403105" y="513804"/>
                  <a:pt x="354979" y="529846"/>
                </a:cubicBezTo>
                <a:cubicBezTo>
                  <a:pt x="306853" y="524499"/>
                  <a:pt x="257782" y="524692"/>
                  <a:pt x="210600" y="513804"/>
                </a:cubicBezTo>
                <a:cubicBezTo>
                  <a:pt x="187456" y="508463"/>
                  <a:pt x="119351" y="466473"/>
                  <a:pt x="98305" y="449636"/>
                </a:cubicBezTo>
                <a:cubicBezTo>
                  <a:pt x="86495" y="440188"/>
                  <a:pt x="78031" y="426999"/>
                  <a:pt x="66221" y="417551"/>
                </a:cubicBezTo>
                <a:cubicBezTo>
                  <a:pt x="51166" y="405507"/>
                  <a:pt x="34136" y="396162"/>
                  <a:pt x="18094" y="385467"/>
                </a:cubicBezTo>
                <a:cubicBezTo>
                  <a:pt x="-568" y="329482"/>
                  <a:pt x="-10944" y="324884"/>
                  <a:pt x="18094" y="257130"/>
                </a:cubicBezTo>
                <a:cubicBezTo>
                  <a:pt x="24052" y="243228"/>
                  <a:pt x="39484" y="235741"/>
                  <a:pt x="50179" y="225046"/>
                </a:cubicBezTo>
                <a:lnTo>
                  <a:pt x="82263" y="128793"/>
                </a:lnTo>
                <a:lnTo>
                  <a:pt x="98305" y="80667"/>
                </a:lnTo>
                <a:cubicBezTo>
                  <a:pt x="199832" y="97588"/>
                  <a:pt x="178515" y="110077"/>
                  <a:pt x="178515" y="1127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igura a mano libera 31"/>
          <p:cNvSpPr/>
          <p:nvPr/>
        </p:nvSpPr>
        <p:spPr>
          <a:xfrm>
            <a:off x="3742693" y="4405325"/>
            <a:ext cx="442616" cy="529846"/>
          </a:xfrm>
          <a:custGeom>
            <a:avLst/>
            <a:gdLst>
              <a:gd name="connsiteX0" fmla="*/ 178515 w 442616"/>
              <a:gd name="connsiteY0" fmla="*/ 112751 h 529846"/>
              <a:gd name="connsiteX1" fmla="*/ 98305 w 442616"/>
              <a:gd name="connsiteY1" fmla="*/ 96709 h 529846"/>
              <a:gd name="connsiteX2" fmla="*/ 146431 w 442616"/>
              <a:gd name="connsiteY2" fmla="*/ 64625 h 529846"/>
              <a:gd name="connsiteX3" fmla="*/ 242684 w 442616"/>
              <a:gd name="connsiteY3" fmla="*/ 32541 h 529846"/>
              <a:gd name="connsiteX4" fmla="*/ 290810 w 442616"/>
              <a:gd name="connsiteY4" fmla="*/ 457 h 529846"/>
              <a:gd name="connsiteX5" fmla="*/ 387063 w 442616"/>
              <a:gd name="connsiteY5" fmla="*/ 64625 h 529846"/>
              <a:gd name="connsiteX6" fmla="*/ 419147 w 442616"/>
              <a:gd name="connsiteY6" fmla="*/ 112751 h 529846"/>
              <a:gd name="connsiteX7" fmla="*/ 419147 w 442616"/>
              <a:gd name="connsiteY7" fmla="*/ 465678 h 529846"/>
              <a:gd name="connsiteX8" fmla="*/ 354979 w 442616"/>
              <a:gd name="connsiteY8" fmla="*/ 529846 h 529846"/>
              <a:gd name="connsiteX9" fmla="*/ 210600 w 442616"/>
              <a:gd name="connsiteY9" fmla="*/ 513804 h 529846"/>
              <a:gd name="connsiteX10" fmla="*/ 98305 w 442616"/>
              <a:gd name="connsiteY10" fmla="*/ 449636 h 529846"/>
              <a:gd name="connsiteX11" fmla="*/ 66221 w 442616"/>
              <a:gd name="connsiteY11" fmla="*/ 417551 h 529846"/>
              <a:gd name="connsiteX12" fmla="*/ 18094 w 442616"/>
              <a:gd name="connsiteY12" fmla="*/ 385467 h 529846"/>
              <a:gd name="connsiteX13" fmla="*/ 18094 w 442616"/>
              <a:gd name="connsiteY13" fmla="*/ 257130 h 529846"/>
              <a:gd name="connsiteX14" fmla="*/ 50179 w 442616"/>
              <a:gd name="connsiteY14" fmla="*/ 225046 h 529846"/>
              <a:gd name="connsiteX15" fmla="*/ 82263 w 442616"/>
              <a:gd name="connsiteY15" fmla="*/ 128793 h 529846"/>
              <a:gd name="connsiteX16" fmla="*/ 98305 w 442616"/>
              <a:gd name="connsiteY16" fmla="*/ 80667 h 529846"/>
              <a:gd name="connsiteX17" fmla="*/ 178515 w 442616"/>
              <a:gd name="connsiteY17" fmla="*/ 112751 h 5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616" h="529846">
                <a:moveTo>
                  <a:pt x="178515" y="112751"/>
                </a:moveTo>
                <a:cubicBezTo>
                  <a:pt x="178515" y="115425"/>
                  <a:pt x="113430" y="119396"/>
                  <a:pt x="98305" y="96709"/>
                </a:cubicBezTo>
                <a:cubicBezTo>
                  <a:pt x="87610" y="80667"/>
                  <a:pt x="128813" y="72455"/>
                  <a:pt x="146431" y="64625"/>
                </a:cubicBezTo>
                <a:cubicBezTo>
                  <a:pt x="177336" y="50890"/>
                  <a:pt x="210600" y="43236"/>
                  <a:pt x="242684" y="32541"/>
                </a:cubicBezTo>
                <a:cubicBezTo>
                  <a:pt x="258726" y="21846"/>
                  <a:pt x="271989" y="-3725"/>
                  <a:pt x="290810" y="457"/>
                </a:cubicBezTo>
                <a:cubicBezTo>
                  <a:pt x="328452" y="8822"/>
                  <a:pt x="387063" y="64625"/>
                  <a:pt x="387063" y="64625"/>
                </a:cubicBezTo>
                <a:cubicBezTo>
                  <a:pt x="397758" y="80667"/>
                  <a:pt x="410525" y="95506"/>
                  <a:pt x="419147" y="112751"/>
                </a:cubicBezTo>
                <a:cubicBezTo>
                  <a:pt x="469339" y="213136"/>
                  <a:pt x="424182" y="410297"/>
                  <a:pt x="419147" y="465678"/>
                </a:cubicBezTo>
                <a:cubicBezTo>
                  <a:pt x="413800" y="524499"/>
                  <a:pt x="403105" y="513804"/>
                  <a:pt x="354979" y="529846"/>
                </a:cubicBezTo>
                <a:cubicBezTo>
                  <a:pt x="306853" y="524499"/>
                  <a:pt x="257782" y="524692"/>
                  <a:pt x="210600" y="513804"/>
                </a:cubicBezTo>
                <a:cubicBezTo>
                  <a:pt x="187456" y="508463"/>
                  <a:pt x="119351" y="466473"/>
                  <a:pt x="98305" y="449636"/>
                </a:cubicBezTo>
                <a:cubicBezTo>
                  <a:pt x="86495" y="440188"/>
                  <a:pt x="78031" y="426999"/>
                  <a:pt x="66221" y="417551"/>
                </a:cubicBezTo>
                <a:cubicBezTo>
                  <a:pt x="51166" y="405507"/>
                  <a:pt x="34136" y="396162"/>
                  <a:pt x="18094" y="385467"/>
                </a:cubicBezTo>
                <a:cubicBezTo>
                  <a:pt x="-568" y="329482"/>
                  <a:pt x="-10944" y="324884"/>
                  <a:pt x="18094" y="257130"/>
                </a:cubicBezTo>
                <a:cubicBezTo>
                  <a:pt x="24052" y="243228"/>
                  <a:pt x="39484" y="235741"/>
                  <a:pt x="50179" y="225046"/>
                </a:cubicBezTo>
                <a:lnTo>
                  <a:pt x="82263" y="128793"/>
                </a:lnTo>
                <a:lnTo>
                  <a:pt x="98305" y="80667"/>
                </a:lnTo>
                <a:cubicBezTo>
                  <a:pt x="199832" y="97588"/>
                  <a:pt x="178515" y="110077"/>
                  <a:pt x="178515" y="1127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igura a mano libera 32"/>
          <p:cNvSpPr/>
          <p:nvPr/>
        </p:nvSpPr>
        <p:spPr>
          <a:xfrm rot="928444">
            <a:off x="2407660" y="5979202"/>
            <a:ext cx="442616" cy="529846"/>
          </a:xfrm>
          <a:custGeom>
            <a:avLst/>
            <a:gdLst>
              <a:gd name="connsiteX0" fmla="*/ 178515 w 442616"/>
              <a:gd name="connsiteY0" fmla="*/ 112751 h 529846"/>
              <a:gd name="connsiteX1" fmla="*/ 98305 w 442616"/>
              <a:gd name="connsiteY1" fmla="*/ 96709 h 529846"/>
              <a:gd name="connsiteX2" fmla="*/ 146431 w 442616"/>
              <a:gd name="connsiteY2" fmla="*/ 64625 h 529846"/>
              <a:gd name="connsiteX3" fmla="*/ 242684 w 442616"/>
              <a:gd name="connsiteY3" fmla="*/ 32541 h 529846"/>
              <a:gd name="connsiteX4" fmla="*/ 290810 w 442616"/>
              <a:gd name="connsiteY4" fmla="*/ 457 h 529846"/>
              <a:gd name="connsiteX5" fmla="*/ 387063 w 442616"/>
              <a:gd name="connsiteY5" fmla="*/ 64625 h 529846"/>
              <a:gd name="connsiteX6" fmla="*/ 419147 w 442616"/>
              <a:gd name="connsiteY6" fmla="*/ 112751 h 529846"/>
              <a:gd name="connsiteX7" fmla="*/ 419147 w 442616"/>
              <a:gd name="connsiteY7" fmla="*/ 465678 h 529846"/>
              <a:gd name="connsiteX8" fmla="*/ 354979 w 442616"/>
              <a:gd name="connsiteY8" fmla="*/ 529846 h 529846"/>
              <a:gd name="connsiteX9" fmla="*/ 210600 w 442616"/>
              <a:gd name="connsiteY9" fmla="*/ 513804 h 529846"/>
              <a:gd name="connsiteX10" fmla="*/ 98305 w 442616"/>
              <a:gd name="connsiteY10" fmla="*/ 449636 h 529846"/>
              <a:gd name="connsiteX11" fmla="*/ 66221 w 442616"/>
              <a:gd name="connsiteY11" fmla="*/ 417551 h 529846"/>
              <a:gd name="connsiteX12" fmla="*/ 18094 w 442616"/>
              <a:gd name="connsiteY12" fmla="*/ 385467 h 529846"/>
              <a:gd name="connsiteX13" fmla="*/ 18094 w 442616"/>
              <a:gd name="connsiteY13" fmla="*/ 257130 h 529846"/>
              <a:gd name="connsiteX14" fmla="*/ 50179 w 442616"/>
              <a:gd name="connsiteY14" fmla="*/ 225046 h 529846"/>
              <a:gd name="connsiteX15" fmla="*/ 82263 w 442616"/>
              <a:gd name="connsiteY15" fmla="*/ 128793 h 529846"/>
              <a:gd name="connsiteX16" fmla="*/ 98305 w 442616"/>
              <a:gd name="connsiteY16" fmla="*/ 80667 h 529846"/>
              <a:gd name="connsiteX17" fmla="*/ 178515 w 442616"/>
              <a:gd name="connsiteY17" fmla="*/ 112751 h 5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616" h="529846">
                <a:moveTo>
                  <a:pt x="178515" y="112751"/>
                </a:moveTo>
                <a:cubicBezTo>
                  <a:pt x="178515" y="115425"/>
                  <a:pt x="113430" y="119396"/>
                  <a:pt x="98305" y="96709"/>
                </a:cubicBezTo>
                <a:cubicBezTo>
                  <a:pt x="87610" y="80667"/>
                  <a:pt x="128813" y="72455"/>
                  <a:pt x="146431" y="64625"/>
                </a:cubicBezTo>
                <a:cubicBezTo>
                  <a:pt x="177336" y="50890"/>
                  <a:pt x="210600" y="43236"/>
                  <a:pt x="242684" y="32541"/>
                </a:cubicBezTo>
                <a:cubicBezTo>
                  <a:pt x="258726" y="21846"/>
                  <a:pt x="271989" y="-3725"/>
                  <a:pt x="290810" y="457"/>
                </a:cubicBezTo>
                <a:cubicBezTo>
                  <a:pt x="328452" y="8822"/>
                  <a:pt x="387063" y="64625"/>
                  <a:pt x="387063" y="64625"/>
                </a:cubicBezTo>
                <a:cubicBezTo>
                  <a:pt x="397758" y="80667"/>
                  <a:pt x="410525" y="95506"/>
                  <a:pt x="419147" y="112751"/>
                </a:cubicBezTo>
                <a:cubicBezTo>
                  <a:pt x="469339" y="213136"/>
                  <a:pt x="424182" y="410297"/>
                  <a:pt x="419147" y="465678"/>
                </a:cubicBezTo>
                <a:cubicBezTo>
                  <a:pt x="413800" y="524499"/>
                  <a:pt x="403105" y="513804"/>
                  <a:pt x="354979" y="529846"/>
                </a:cubicBezTo>
                <a:cubicBezTo>
                  <a:pt x="306853" y="524499"/>
                  <a:pt x="257782" y="524692"/>
                  <a:pt x="210600" y="513804"/>
                </a:cubicBezTo>
                <a:cubicBezTo>
                  <a:pt x="187456" y="508463"/>
                  <a:pt x="119351" y="466473"/>
                  <a:pt x="98305" y="449636"/>
                </a:cubicBezTo>
                <a:cubicBezTo>
                  <a:pt x="86495" y="440188"/>
                  <a:pt x="78031" y="426999"/>
                  <a:pt x="66221" y="417551"/>
                </a:cubicBezTo>
                <a:cubicBezTo>
                  <a:pt x="51166" y="405507"/>
                  <a:pt x="34136" y="396162"/>
                  <a:pt x="18094" y="385467"/>
                </a:cubicBezTo>
                <a:cubicBezTo>
                  <a:pt x="-568" y="329482"/>
                  <a:pt x="-10944" y="324884"/>
                  <a:pt x="18094" y="257130"/>
                </a:cubicBezTo>
                <a:cubicBezTo>
                  <a:pt x="24052" y="243228"/>
                  <a:pt x="39484" y="235741"/>
                  <a:pt x="50179" y="225046"/>
                </a:cubicBezTo>
                <a:lnTo>
                  <a:pt x="82263" y="128793"/>
                </a:lnTo>
                <a:lnTo>
                  <a:pt x="98305" y="80667"/>
                </a:lnTo>
                <a:cubicBezTo>
                  <a:pt x="199832" y="97588"/>
                  <a:pt x="178515" y="110077"/>
                  <a:pt x="178515" y="1127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igura a mano libera 34"/>
          <p:cNvSpPr/>
          <p:nvPr/>
        </p:nvSpPr>
        <p:spPr>
          <a:xfrm>
            <a:off x="3862985" y="6023250"/>
            <a:ext cx="442616" cy="529846"/>
          </a:xfrm>
          <a:custGeom>
            <a:avLst/>
            <a:gdLst>
              <a:gd name="connsiteX0" fmla="*/ 178515 w 442616"/>
              <a:gd name="connsiteY0" fmla="*/ 112751 h 529846"/>
              <a:gd name="connsiteX1" fmla="*/ 98305 w 442616"/>
              <a:gd name="connsiteY1" fmla="*/ 96709 h 529846"/>
              <a:gd name="connsiteX2" fmla="*/ 146431 w 442616"/>
              <a:gd name="connsiteY2" fmla="*/ 64625 h 529846"/>
              <a:gd name="connsiteX3" fmla="*/ 242684 w 442616"/>
              <a:gd name="connsiteY3" fmla="*/ 32541 h 529846"/>
              <a:gd name="connsiteX4" fmla="*/ 290810 w 442616"/>
              <a:gd name="connsiteY4" fmla="*/ 457 h 529846"/>
              <a:gd name="connsiteX5" fmla="*/ 387063 w 442616"/>
              <a:gd name="connsiteY5" fmla="*/ 64625 h 529846"/>
              <a:gd name="connsiteX6" fmla="*/ 419147 w 442616"/>
              <a:gd name="connsiteY6" fmla="*/ 112751 h 529846"/>
              <a:gd name="connsiteX7" fmla="*/ 419147 w 442616"/>
              <a:gd name="connsiteY7" fmla="*/ 465678 h 529846"/>
              <a:gd name="connsiteX8" fmla="*/ 354979 w 442616"/>
              <a:gd name="connsiteY8" fmla="*/ 529846 h 529846"/>
              <a:gd name="connsiteX9" fmla="*/ 210600 w 442616"/>
              <a:gd name="connsiteY9" fmla="*/ 513804 h 529846"/>
              <a:gd name="connsiteX10" fmla="*/ 98305 w 442616"/>
              <a:gd name="connsiteY10" fmla="*/ 449636 h 529846"/>
              <a:gd name="connsiteX11" fmla="*/ 66221 w 442616"/>
              <a:gd name="connsiteY11" fmla="*/ 417551 h 529846"/>
              <a:gd name="connsiteX12" fmla="*/ 18094 w 442616"/>
              <a:gd name="connsiteY12" fmla="*/ 385467 h 529846"/>
              <a:gd name="connsiteX13" fmla="*/ 18094 w 442616"/>
              <a:gd name="connsiteY13" fmla="*/ 257130 h 529846"/>
              <a:gd name="connsiteX14" fmla="*/ 50179 w 442616"/>
              <a:gd name="connsiteY14" fmla="*/ 225046 h 529846"/>
              <a:gd name="connsiteX15" fmla="*/ 82263 w 442616"/>
              <a:gd name="connsiteY15" fmla="*/ 128793 h 529846"/>
              <a:gd name="connsiteX16" fmla="*/ 98305 w 442616"/>
              <a:gd name="connsiteY16" fmla="*/ 80667 h 529846"/>
              <a:gd name="connsiteX17" fmla="*/ 178515 w 442616"/>
              <a:gd name="connsiteY17" fmla="*/ 112751 h 5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616" h="529846">
                <a:moveTo>
                  <a:pt x="178515" y="112751"/>
                </a:moveTo>
                <a:cubicBezTo>
                  <a:pt x="178515" y="115425"/>
                  <a:pt x="113430" y="119396"/>
                  <a:pt x="98305" y="96709"/>
                </a:cubicBezTo>
                <a:cubicBezTo>
                  <a:pt x="87610" y="80667"/>
                  <a:pt x="128813" y="72455"/>
                  <a:pt x="146431" y="64625"/>
                </a:cubicBezTo>
                <a:cubicBezTo>
                  <a:pt x="177336" y="50890"/>
                  <a:pt x="210600" y="43236"/>
                  <a:pt x="242684" y="32541"/>
                </a:cubicBezTo>
                <a:cubicBezTo>
                  <a:pt x="258726" y="21846"/>
                  <a:pt x="271989" y="-3725"/>
                  <a:pt x="290810" y="457"/>
                </a:cubicBezTo>
                <a:cubicBezTo>
                  <a:pt x="328452" y="8822"/>
                  <a:pt x="387063" y="64625"/>
                  <a:pt x="387063" y="64625"/>
                </a:cubicBezTo>
                <a:cubicBezTo>
                  <a:pt x="397758" y="80667"/>
                  <a:pt x="410525" y="95506"/>
                  <a:pt x="419147" y="112751"/>
                </a:cubicBezTo>
                <a:cubicBezTo>
                  <a:pt x="469339" y="213136"/>
                  <a:pt x="424182" y="410297"/>
                  <a:pt x="419147" y="465678"/>
                </a:cubicBezTo>
                <a:cubicBezTo>
                  <a:pt x="413800" y="524499"/>
                  <a:pt x="403105" y="513804"/>
                  <a:pt x="354979" y="529846"/>
                </a:cubicBezTo>
                <a:cubicBezTo>
                  <a:pt x="306853" y="524499"/>
                  <a:pt x="257782" y="524692"/>
                  <a:pt x="210600" y="513804"/>
                </a:cubicBezTo>
                <a:cubicBezTo>
                  <a:pt x="187456" y="508463"/>
                  <a:pt x="119351" y="466473"/>
                  <a:pt x="98305" y="449636"/>
                </a:cubicBezTo>
                <a:cubicBezTo>
                  <a:pt x="86495" y="440188"/>
                  <a:pt x="78031" y="426999"/>
                  <a:pt x="66221" y="417551"/>
                </a:cubicBezTo>
                <a:cubicBezTo>
                  <a:pt x="51166" y="405507"/>
                  <a:pt x="34136" y="396162"/>
                  <a:pt x="18094" y="385467"/>
                </a:cubicBezTo>
                <a:cubicBezTo>
                  <a:pt x="-568" y="329482"/>
                  <a:pt x="-10944" y="324884"/>
                  <a:pt x="18094" y="257130"/>
                </a:cubicBezTo>
                <a:cubicBezTo>
                  <a:pt x="24052" y="243228"/>
                  <a:pt x="39484" y="235741"/>
                  <a:pt x="50179" y="225046"/>
                </a:cubicBezTo>
                <a:lnTo>
                  <a:pt x="82263" y="128793"/>
                </a:lnTo>
                <a:lnTo>
                  <a:pt x="98305" y="80667"/>
                </a:lnTo>
                <a:cubicBezTo>
                  <a:pt x="199832" y="97588"/>
                  <a:pt x="178515" y="110077"/>
                  <a:pt x="178515" y="1127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igura a mano libera 35"/>
          <p:cNvSpPr/>
          <p:nvPr/>
        </p:nvSpPr>
        <p:spPr>
          <a:xfrm>
            <a:off x="2424590" y="7406824"/>
            <a:ext cx="458352" cy="307203"/>
          </a:xfrm>
          <a:custGeom>
            <a:avLst/>
            <a:gdLst>
              <a:gd name="connsiteX0" fmla="*/ 178515 w 442616"/>
              <a:gd name="connsiteY0" fmla="*/ 112751 h 529846"/>
              <a:gd name="connsiteX1" fmla="*/ 98305 w 442616"/>
              <a:gd name="connsiteY1" fmla="*/ 96709 h 529846"/>
              <a:gd name="connsiteX2" fmla="*/ 146431 w 442616"/>
              <a:gd name="connsiteY2" fmla="*/ 64625 h 529846"/>
              <a:gd name="connsiteX3" fmla="*/ 242684 w 442616"/>
              <a:gd name="connsiteY3" fmla="*/ 32541 h 529846"/>
              <a:gd name="connsiteX4" fmla="*/ 290810 w 442616"/>
              <a:gd name="connsiteY4" fmla="*/ 457 h 529846"/>
              <a:gd name="connsiteX5" fmla="*/ 387063 w 442616"/>
              <a:gd name="connsiteY5" fmla="*/ 64625 h 529846"/>
              <a:gd name="connsiteX6" fmla="*/ 419147 w 442616"/>
              <a:gd name="connsiteY6" fmla="*/ 112751 h 529846"/>
              <a:gd name="connsiteX7" fmla="*/ 419147 w 442616"/>
              <a:gd name="connsiteY7" fmla="*/ 465678 h 529846"/>
              <a:gd name="connsiteX8" fmla="*/ 354979 w 442616"/>
              <a:gd name="connsiteY8" fmla="*/ 529846 h 529846"/>
              <a:gd name="connsiteX9" fmla="*/ 210600 w 442616"/>
              <a:gd name="connsiteY9" fmla="*/ 513804 h 529846"/>
              <a:gd name="connsiteX10" fmla="*/ 98305 w 442616"/>
              <a:gd name="connsiteY10" fmla="*/ 449636 h 529846"/>
              <a:gd name="connsiteX11" fmla="*/ 66221 w 442616"/>
              <a:gd name="connsiteY11" fmla="*/ 417551 h 529846"/>
              <a:gd name="connsiteX12" fmla="*/ 18094 w 442616"/>
              <a:gd name="connsiteY12" fmla="*/ 385467 h 529846"/>
              <a:gd name="connsiteX13" fmla="*/ 18094 w 442616"/>
              <a:gd name="connsiteY13" fmla="*/ 257130 h 529846"/>
              <a:gd name="connsiteX14" fmla="*/ 50179 w 442616"/>
              <a:gd name="connsiteY14" fmla="*/ 225046 h 529846"/>
              <a:gd name="connsiteX15" fmla="*/ 82263 w 442616"/>
              <a:gd name="connsiteY15" fmla="*/ 128793 h 529846"/>
              <a:gd name="connsiteX16" fmla="*/ 98305 w 442616"/>
              <a:gd name="connsiteY16" fmla="*/ 80667 h 529846"/>
              <a:gd name="connsiteX17" fmla="*/ 178515 w 442616"/>
              <a:gd name="connsiteY17" fmla="*/ 112751 h 5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616" h="529846">
                <a:moveTo>
                  <a:pt x="178515" y="112751"/>
                </a:moveTo>
                <a:cubicBezTo>
                  <a:pt x="178515" y="115425"/>
                  <a:pt x="113430" y="119396"/>
                  <a:pt x="98305" y="96709"/>
                </a:cubicBezTo>
                <a:cubicBezTo>
                  <a:pt x="87610" y="80667"/>
                  <a:pt x="128813" y="72455"/>
                  <a:pt x="146431" y="64625"/>
                </a:cubicBezTo>
                <a:cubicBezTo>
                  <a:pt x="177336" y="50890"/>
                  <a:pt x="210600" y="43236"/>
                  <a:pt x="242684" y="32541"/>
                </a:cubicBezTo>
                <a:cubicBezTo>
                  <a:pt x="258726" y="21846"/>
                  <a:pt x="271989" y="-3725"/>
                  <a:pt x="290810" y="457"/>
                </a:cubicBezTo>
                <a:cubicBezTo>
                  <a:pt x="328452" y="8822"/>
                  <a:pt x="387063" y="64625"/>
                  <a:pt x="387063" y="64625"/>
                </a:cubicBezTo>
                <a:cubicBezTo>
                  <a:pt x="397758" y="80667"/>
                  <a:pt x="410525" y="95506"/>
                  <a:pt x="419147" y="112751"/>
                </a:cubicBezTo>
                <a:cubicBezTo>
                  <a:pt x="469339" y="213136"/>
                  <a:pt x="424182" y="410297"/>
                  <a:pt x="419147" y="465678"/>
                </a:cubicBezTo>
                <a:cubicBezTo>
                  <a:pt x="413800" y="524499"/>
                  <a:pt x="403105" y="513804"/>
                  <a:pt x="354979" y="529846"/>
                </a:cubicBezTo>
                <a:cubicBezTo>
                  <a:pt x="306853" y="524499"/>
                  <a:pt x="257782" y="524692"/>
                  <a:pt x="210600" y="513804"/>
                </a:cubicBezTo>
                <a:cubicBezTo>
                  <a:pt x="187456" y="508463"/>
                  <a:pt x="119351" y="466473"/>
                  <a:pt x="98305" y="449636"/>
                </a:cubicBezTo>
                <a:cubicBezTo>
                  <a:pt x="86495" y="440188"/>
                  <a:pt x="78031" y="426999"/>
                  <a:pt x="66221" y="417551"/>
                </a:cubicBezTo>
                <a:cubicBezTo>
                  <a:pt x="51166" y="405507"/>
                  <a:pt x="34136" y="396162"/>
                  <a:pt x="18094" y="385467"/>
                </a:cubicBezTo>
                <a:cubicBezTo>
                  <a:pt x="-568" y="329482"/>
                  <a:pt x="-10944" y="324884"/>
                  <a:pt x="18094" y="257130"/>
                </a:cubicBezTo>
                <a:cubicBezTo>
                  <a:pt x="24052" y="243228"/>
                  <a:pt x="39484" y="235741"/>
                  <a:pt x="50179" y="225046"/>
                </a:cubicBezTo>
                <a:lnTo>
                  <a:pt x="82263" y="128793"/>
                </a:lnTo>
                <a:lnTo>
                  <a:pt x="98305" y="80667"/>
                </a:lnTo>
                <a:cubicBezTo>
                  <a:pt x="199832" y="97588"/>
                  <a:pt x="178515" y="110077"/>
                  <a:pt x="178515" y="1127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Picture 4" descr="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75" t="9430" r="66763" b="53600"/>
          <a:stretch/>
        </p:blipFill>
        <p:spPr bwMode="auto">
          <a:xfrm>
            <a:off x="1100912" y="6050665"/>
            <a:ext cx="758867" cy="7812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75" t="9430" r="66763" b="53600"/>
          <a:stretch/>
        </p:blipFill>
        <p:spPr bwMode="auto">
          <a:xfrm>
            <a:off x="1744715" y="6641505"/>
            <a:ext cx="758867" cy="7812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75" t="9430" r="66763" b="53600"/>
          <a:stretch/>
        </p:blipFill>
        <p:spPr bwMode="auto">
          <a:xfrm>
            <a:off x="4144675" y="6711815"/>
            <a:ext cx="758867" cy="78121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75" t="9430" r="66763" b="53600"/>
          <a:stretch/>
        </p:blipFill>
        <p:spPr bwMode="auto">
          <a:xfrm>
            <a:off x="4847248" y="6047793"/>
            <a:ext cx="758867" cy="7812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75" t="9430" r="66763" b="53600"/>
          <a:stretch/>
        </p:blipFill>
        <p:spPr bwMode="auto">
          <a:xfrm>
            <a:off x="5040306" y="3670116"/>
            <a:ext cx="758867" cy="78121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75" t="9430" r="66763" b="53600"/>
          <a:stretch/>
        </p:blipFill>
        <p:spPr bwMode="auto">
          <a:xfrm>
            <a:off x="4305601" y="2954478"/>
            <a:ext cx="758867" cy="781214"/>
          </a:xfrm>
          <a:prstGeom prst="rect">
            <a:avLst/>
          </a:prstGeom>
          <a:noFill/>
          <a:extLst>
            <a:ext uri="{909E8E84-426E-40DD-AFC4-6F175D3DCCD1}">
              <a14:hiddenFill xmlns:a14="http://schemas.microsoft.com/office/drawing/2010/main">
                <a:solidFill>
                  <a:srgbClr val="FFFFFF"/>
                </a:solidFill>
              </a14:hiddenFill>
            </a:ext>
          </a:extLst>
        </p:spPr>
      </p:pic>
      <p:sp>
        <p:nvSpPr>
          <p:cNvPr id="43" name="CasellaDiTesto 42"/>
          <p:cNvSpPr txBox="1"/>
          <p:nvPr/>
        </p:nvSpPr>
        <p:spPr>
          <a:xfrm>
            <a:off x="82397" y="9178585"/>
            <a:ext cx="6548328" cy="646331"/>
          </a:xfrm>
          <a:prstGeom prst="rect">
            <a:avLst/>
          </a:prstGeom>
          <a:noFill/>
          <a:ln>
            <a:solidFill>
              <a:schemeClr val="tx1"/>
            </a:solidFill>
          </a:ln>
        </p:spPr>
        <p:txBody>
          <a:bodyPr wrap="square" rtlCol="0">
            <a:spAutoFit/>
          </a:bodyPr>
          <a:lstStyle/>
          <a:p>
            <a:r>
              <a:rPr lang="it-IT" sz="1200" dirty="0" smtClean="0">
                <a:latin typeface="Maiandra GD" panose="020E0502030308020204" pitchFamily="34" charset="0"/>
              </a:rPr>
              <a:t>COSA FACCIO : osservo e descrivo l’immagine; coloro ; racconto cosa mi piace fare con il mio papà.</a:t>
            </a:r>
          </a:p>
          <a:p>
            <a:r>
              <a:rPr lang="it-IT" sz="1200" dirty="0" smtClean="0">
                <a:latin typeface="Maiandra GD" panose="020E0502030308020204" pitchFamily="34" charset="0"/>
              </a:rPr>
              <a:t>COSA IMPARO: esprimere sentimenti; raccontare vissuti.</a:t>
            </a:r>
            <a:endParaRPr lang="it-IT" sz="1200" dirty="0">
              <a:latin typeface="Maiandra GD" panose="020E0502030308020204" pitchFamily="34" charset="0"/>
            </a:endParaRPr>
          </a:p>
        </p:txBody>
      </p:sp>
      <p:cxnSp>
        <p:nvCxnSpPr>
          <p:cNvPr id="14" name="Connettore 2 13"/>
          <p:cNvCxnSpPr/>
          <p:nvPr/>
        </p:nvCxnSpPr>
        <p:spPr>
          <a:xfrm flipH="1" flipV="1">
            <a:off x="2791961" y="4935171"/>
            <a:ext cx="425515" cy="9322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a:off x="3213187" y="5829893"/>
            <a:ext cx="1034586" cy="1904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Figura a mano libera 17"/>
          <p:cNvSpPr/>
          <p:nvPr/>
        </p:nvSpPr>
        <p:spPr>
          <a:xfrm>
            <a:off x="2415626" y="3654914"/>
            <a:ext cx="315967" cy="650386"/>
          </a:xfrm>
          <a:custGeom>
            <a:avLst/>
            <a:gdLst>
              <a:gd name="connsiteX0" fmla="*/ 60874 w 315967"/>
              <a:gd name="connsiteY0" fmla="*/ 650386 h 650386"/>
              <a:gd name="connsiteX1" fmla="*/ 3724 w 315967"/>
              <a:gd name="connsiteY1" fmla="*/ 555136 h 650386"/>
              <a:gd name="connsiteX2" fmla="*/ 22774 w 315967"/>
              <a:gd name="connsiteY2" fmla="*/ 136036 h 650386"/>
              <a:gd name="connsiteX3" fmla="*/ 60874 w 315967"/>
              <a:gd name="connsiteY3" fmla="*/ 78886 h 650386"/>
              <a:gd name="connsiteX4" fmla="*/ 118024 w 315967"/>
              <a:gd name="connsiteY4" fmla="*/ 59836 h 650386"/>
              <a:gd name="connsiteX5" fmla="*/ 137074 w 315967"/>
              <a:gd name="connsiteY5" fmla="*/ 2686 h 650386"/>
              <a:gd name="connsiteX6" fmla="*/ 270424 w 315967"/>
              <a:gd name="connsiteY6" fmla="*/ 59836 h 650386"/>
              <a:gd name="connsiteX7" fmla="*/ 289474 w 315967"/>
              <a:gd name="connsiteY7" fmla="*/ 269386 h 650386"/>
              <a:gd name="connsiteX8" fmla="*/ 232324 w 315967"/>
              <a:gd name="connsiteY8" fmla="*/ 307486 h 650386"/>
              <a:gd name="connsiteX9" fmla="*/ 194224 w 315967"/>
              <a:gd name="connsiteY9" fmla="*/ 364636 h 650386"/>
              <a:gd name="connsiteX10" fmla="*/ 175174 w 315967"/>
              <a:gd name="connsiteY10" fmla="*/ 612286 h 650386"/>
              <a:gd name="connsiteX11" fmla="*/ 60874 w 315967"/>
              <a:gd name="connsiteY11" fmla="*/ 593236 h 650386"/>
              <a:gd name="connsiteX12" fmla="*/ 22774 w 315967"/>
              <a:gd name="connsiteY12" fmla="*/ 574186 h 65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967" h="650386">
                <a:moveTo>
                  <a:pt x="60874" y="650386"/>
                </a:moveTo>
                <a:cubicBezTo>
                  <a:pt x="41824" y="618636"/>
                  <a:pt x="6459" y="592061"/>
                  <a:pt x="3724" y="555136"/>
                </a:cubicBezTo>
                <a:cubicBezTo>
                  <a:pt x="-6607" y="415674"/>
                  <a:pt x="6112" y="274884"/>
                  <a:pt x="22774" y="136036"/>
                </a:cubicBezTo>
                <a:cubicBezTo>
                  <a:pt x="25502" y="113304"/>
                  <a:pt x="42996" y="93189"/>
                  <a:pt x="60874" y="78886"/>
                </a:cubicBezTo>
                <a:cubicBezTo>
                  <a:pt x="76554" y="66342"/>
                  <a:pt x="98974" y="66186"/>
                  <a:pt x="118024" y="59836"/>
                </a:cubicBezTo>
                <a:cubicBezTo>
                  <a:pt x="124374" y="40786"/>
                  <a:pt x="118430" y="10144"/>
                  <a:pt x="137074" y="2686"/>
                </a:cubicBezTo>
                <a:cubicBezTo>
                  <a:pt x="175516" y="-12691"/>
                  <a:pt x="243931" y="42174"/>
                  <a:pt x="270424" y="59836"/>
                </a:cubicBezTo>
                <a:cubicBezTo>
                  <a:pt x="312300" y="143588"/>
                  <a:pt x="338320" y="159483"/>
                  <a:pt x="289474" y="269386"/>
                </a:cubicBezTo>
                <a:cubicBezTo>
                  <a:pt x="280175" y="290308"/>
                  <a:pt x="251374" y="294786"/>
                  <a:pt x="232324" y="307486"/>
                </a:cubicBezTo>
                <a:cubicBezTo>
                  <a:pt x="219624" y="326536"/>
                  <a:pt x="198443" y="342133"/>
                  <a:pt x="194224" y="364636"/>
                </a:cubicBezTo>
                <a:cubicBezTo>
                  <a:pt x="178966" y="446012"/>
                  <a:pt x="216891" y="540770"/>
                  <a:pt x="175174" y="612286"/>
                </a:cubicBezTo>
                <a:cubicBezTo>
                  <a:pt x="155712" y="645650"/>
                  <a:pt x="98346" y="602604"/>
                  <a:pt x="60874" y="593236"/>
                </a:cubicBezTo>
                <a:cubicBezTo>
                  <a:pt x="47099" y="589792"/>
                  <a:pt x="35474" y="580536"/>
                  <a:pt x="22774" y="57418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igura a mano libera 50"/>
          <p:cNvSpPr/>
          <p:nvPr/>
        </p:nvSpPr>
        <p:spPr>
          <a:xfrm>
            <a:off x="3801374" y="4008380"/>
            <a:ext cx="674165" cy="650386"/>
          </a:xfrm>
          <a:custGeom>
            <a:avLst/>
            <a:gdLst>
              <a:gd name="connsiteX0" fmla="*/ 60874 w 315967"/>
              <a:gd name="connsiteY0" fmla="*/ 650386 h 650386"/>
              <a:gd name="connsiteX1" fmla="*/ 3724 w 315967"/>
              <a:gd name="connsiteY1" fmla="*/ 555136 h 650386"/>
              <a:gd name="connsiteX2" fmla="*/ 22774 w 315967"/>
              <a:gd name="connsiteY2" fmla="*/ 136036 h 650386"/>
              <a:gd name="connsiteX3" fmla="*/ 60874 w 315967"/>
              <a:gd name="connsiteY3" fmla="*/ 78886 h 650386"/>
              <a:gd name="connsiteX4" fmla="*/ 118024 w 315967"/>
              <a:gd name="connsiteY4" fmla="*/ 59836 h 650386"/>
              <a:gd name="connsiteX5" fmla="*/ 137074 w 315967"/>
              <a:gd name="connsiteY5" fmla="*/ 2686 h 650386"/>
              <a:gd name="connsiteX6" fmla="*/ 270424 w 315967"/>
              <a:gd name="connsiteY6" fmla="*/ 59836 h 650386"/>
              <a:gd name="connsiteX7" fmla="*/ 289474 w 315967"/>
              <a:gd name="connsiteY7" fmla="*/ 269386 h 650386"/>
              <a:gd name="connsiteX8" fmla="*/ 232324 w 315967"/>
              <a:gd name="connsiteY8" fmla="*/ 307486 h 650386"/>
              <a:gd name="connsiteX9" fmla="*/ 194224 w 315967"/>
              <a:gd name="connsiteY9" fmla="*/ 364636 h 650386"/>
              <a:gd name="connsiteX10" fmla="*/ 175174 w 315967"/>
              <a:gd name="connsiteY10" fmla="*/ 612286 h 650386"/>
              <a:gd name="connsiteX11" fmla="*/ 60874 w 315967"/>
              <a:gd name="connsiteY11" fmla="*/ 593236 h 650386"/>
              <a:gd name="connsiteX12" fmla="*/ 22774 w 315967"/>
              <a:gd name="connsiteY12" fmla="*/ 574186 h 65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967" h="650386">
                <a:moveTo>
                  <a:pt x="60874" y="650386"/>
                </a:moveTo>
                <a:cubicBezTo>
                  <a:pt x="41824" y="618636"/>
                  <a:pt x="6459" y="592061"/>
                  <a:pt x="3724" y="555136"/>
                </a:cubicBezTo>
                <a:cubicBezTo>
                  <a:pt x="-6607" y="415674"/>
                  <a:pt x="6112" y="274884"/>
                  <a:pt x="22774" y="136036"/>
                </a:cubicBezTo>
                <a:cubicBezTo>
                  <a:pt x="25502" y="113304"/>
                  <a:pt x="42996" y="93189"/>
                  <a:pt x="60874" y="78886"/>
                </a:cubicBezTo>
                <a:cubicBezTo>
                  <a:pt x="76554" y="66342"/>
                  <a:pt x="98974" y="66186"/>
                  <a:pt x="118024" y="59836"/>
                </a:cubicBezTo>
                <a:cubicBezTo>
                  <a:pt x="124374" y="40786"/>
                  <a:pt x="118430" y="10144"/>
                  <a:pt x="137074" y="2686"/>
                </a:cubicBezTo>
                <a:cubicBezTo>
                  <a:pt x="175516" y="-12691"/>
                  <a:pt x="243931" y="42174"/>
                  <a:pt x="270424" y="59836"/>
                </a:cubicBezTo>
                <a:cubicBezTo>
                  <a:pt x="312300" y="143588"/>
                  <a:pt x="338320" y="159483"/>
                  <a:pt x="289474" y="269386"/>
                </a:cubicBezTo>
                <a:cubicBezTo>
                  <a:pt x="280175" y="290308"/>
                  <a:pt x="251374" y="294786"/>
                  <a:pt x="232324" y="307486"/>
                </a:cubicBezTo>
                <a:cubicBezTo>
                  <a:pt x="219624" y="326536"/>
                  <a:pt x="198443" y="342133"/>
                  <a:pt x="194224" y="364636"/>
                </a:cubicBezTo>
                <a:cubicBezTo>
                  <a:pt x="178966" y="446012"/>
                  <a:pt x="216891" y="540770"/>
                  <a:pt x="175174" y="612286"/>
                </a:cubicBezTo>
                <a:cubicBezTo>
                  <a:pt x="155712" y="645650"/>
                  <a:pt x="98346" y="602604"/>
                  <a:pt x="60874" y="593236"/>
                </a:cubicBezTo>
                <a:cubicBezTo>
                  <a:pt x="47099" y="589792"/>
                  <a:pt x="35474" y="580536"/>
                  <a:pt x="22774" y="57418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0991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36079" y="386780"/>
            <a:ext cx="5657850" cy="461665"/>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TANTI  ATTREZZI  PER TE, PAPA’ …</a:t>
            </a:r>
            <a:endParaRPr kumimoji="0" lang="it-IT" sz="2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3" name="CasellaDiTesto 2"/>
          <p:cNvSpPr txBox="1"/>
          <p:nvPr/>
        </p:nvSpPr>
        <p:spPr>
          <a:xfrm>
            <a:off x="254606" y="8142038"/>
            <a:ext cx="6120680" cy="461665"/>
          </a:xfrm>
          <a:prstGeom prst="rect">
            <a:avLst/>
          </a:prstGeom>
          <a:noFill/>
          <a:ln>
            <a:solidFill>
              <a:schemeClr val="tx1">
                <a:lumMod val="50000"/>
                <a:lumOff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aiandra GD" pitchFamily="34" charset="0"/>
                <a:ea typeface="+mn-ea"/>
                <a:cs typeface="+mn-cs"/>
              </a:rPr>
              <a:t>… PERCHE’  SAI  SEMPRE  COSA FARE !</a:t>
            </a:r>
            <a:endParaRPr kumimoji="0" lang="it-IT" sz="2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7" name="CasellaDiTesto 6"/>
          <p:cNvSpPr txBox="1"/>
          <p:nvPr/>
        </p:nvSpPr>
        <p:spPr>
          <a:xfrm>
            <a:off x="0" y="9253644"/>
            <a:ext cx="6724650"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aiandra GD" panose="020E0502030308020204" pitchFamily="34" charset="0"/>
              </a:rPr>
              <a:t>COSA FACCIO: osservo l‘immagine;</a:t>
            </a:r>
            <a:r>
              <a:rPr kumimoji="0" lang="it-IT" sz="1200" b="0" i="0" u="none" strike="noStrike" kern="1200" cap="none" spc="0" normalizeH="0" noProof="0" dirty="0" smtClean="0">
                <a:ln>
                  <a:noFill/>
                </a:ln>
                <a:solidFill>
                  <a:prstClr val="black"/>
                </a:solidFill>
                <a:effectLst/>
                <a:uLnTx/>
                <a:uFillTx/>
                <a:latin typeface="Maiandra GD" panose="020E0502030308020204" pitchFamily="34" charset="0"/>
              </a:rPr>
              <a:t> chiedo al mio papà come si chiamano questi attrezzi; coloro.</a:t>
            </a:r>
            <a:endParaRPr lang="it-IT" sz="1200" dirty="0">
              <a:solidFill>
                <a:prstClr val="black"/>
              </a:solidFill>
              <a:latin typeface="Maiandra GD" panose="020E0502030308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aiandra GD" panose="020E0502030308020204" pitchFamily="34" charset="0"/>
              </a:rPr>
              <a:t>COSA IMPARO: arricchire il mio vocabolario;</a:t>
            </a:r>
            <a:r>
              <a:rPr kumimoji="0" lang="it-IT" sz="1200" b="0" i="0" u="none" strike="noStrike" kern="1200" cap="none" spc="0" normalizeH="0" noProof="0" dirty="0" smtClean="0">
                <a:ln>
                  <a:noFill/>
                </a:ln>
                <a:solidFill>
                  <a:prstClr val="black"/>
                </a:solidFill>
                <a:effectLst/>
                <a:uLnTx/>
                <a:uFillTx/>
                <a:latin typeface="Maiandra GD" panose="020E0502030308020204" pitchFamily="34" charset="0"/>
              </a:rPr>
              <a:t> colorare in maniera adeguata.</a:t>
            </a:r>
            <a:endParaRPr kumimoji="0" lang="it-IT" sz="1200" b="0" i="0" u="none" strike="noStrike" kern="1200" cap="none" spc="0" normalizeH="0" baseline="0" noProof="0" dirty="0" smtClean="0">
              <a:ln>
                <a:noFill/>
              </a:ln>
              <a:solidFill>
                <a:prstClr val="black"/>
              </a:solidFill>
              <a:effectLst/>
              <a:uLnTx/>
              <a:uFillTx/>
              <a:latin typeface="Maiandra GD" panose="020E0502030308020204" pitchFamily="34" charset="0"/>
            </a:endParaRPr>
          </a:p>
        </p:txBody>
      </p:sp>
      <p:pic>
        <p:nvPicPr>
          <p:cNvPr id="10244" name="Picture 4" descr="https://lh6.googleusercontent.com/-xmhnQHXyWPQ/Sq6zwmRNb_I/AAAAAAAAfks/sMFPgwMbzgo/s640/Tic%2520Toc%25203%2520%252833%2529.JPG"/>
          <p:cNvPicPr>
            <a:picLocks noChangeAspect="1" noChangeArrowheads="1"/>
          </p:cNvPicPr>
          <p:nvPr/>
        </p:nvPicPr>
        <p:blipFill rotWithShape="1">
          <a:blip r:embed="rId2">
            <a:extLst>
              <a:ext uri="{28A0092B-C50C-407E-A947-70E740481C1C}">
                <a14:useLocalDpi xmlns:a14="http://schemas.microsoft.com/office/drawing/2010/main" val="0"/>
              </a:ext>
            </a:extLst>
          </a:blip>
          <a:srcRect l="37731" t="10799" r="50222" b="57061"/>
          <a:stretch/>
        </p:blipFill>
        <p:spPr bwMode="auto">
          <a:xfrm rot="5400000">
            <a:off x="2375424" y="-684097"/>
            <a:ext cx="2152653" cy="584707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lh6.googleusercontent.com/-xmhnQHXyWPQ/Sq6zwmRNb_I/AAAAAAAAfks/sMFPgwMbzgo/s640/Tic%2520Toc%25203%2520%252833%2529.JPG"/>
          <p:cNvPicPr>
            <a:picLocks noChangeAspect="1" noChangeArrowheads="1"/>
          </p:cNvPicPr>
          <p:nvPr/>
        </p:nvPicPr>
        <p:blipFill rotWithShape="1">
          <a:blip r:embed="rId2">
            <a:extLst>
              <a:ext uri="{28A0092B-C50C-407E-A947-70E740481C1C}">
                <a14:useLocalDpi xmlns:a14="http://schemas.microsoft.com/office/drawing/2010/main" val="0"/>
              </a:ext>
            </a:extLst>
          </a:blip>
          <a:srcRect l="50573" t="10503" r="33803" b="57152"/>
          <a:stretch/>
        </p:blipFill>
        <p:spPr bwMode="auto">
          <a:xfrm rot="21280132">
            <a:off x="323806" y="2897915"/>
            <a:ext cx="2633798" cy="44815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lh6.googleusercontent.com/-xmhnQHXyWPQ/Sq6zwmRNb_I/AAAAAAAAfks/sMFPgwMbzgo/s640/Tic%2520Toc%25203%2520%252833%2529.JPG"/>
          <p:cNvPicPr>
            <a:picLocks noChangeAspect="1" noChangeArrowheads="1"/>
          </p:cNvPicPr>
          <p:nvPr/>
        </p:nvPicPr>
        <p:blipFill rotWithShape="1">
          <a:blip r:embed="rId2">
            <a:extLst>
              <a:ext uri="{28A0092B-C50C-407E-A947-70E740481C1C}">
                <a14:useLocalDpi xmlns:a14="http://schemas.microsoft.com/office/drawing/2010/main" val="0"/>
              </a:ext>
            </a:extLst>
          </a:blip>
          <a:srcRect l="28262" t="11571" r="63300" b="55235"/>
          <a:stretch/>
        </p:blipFill>
        <p:spPr bwMode="auto">
          <a:xfrm rot="1342570">
            <a:off x="2782886" y="4607884"/>
            <a:ext cx="1064119" cy="35172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lh6.googleusercontent.com/-xmhnQHXyWPQ/Sq6zwmRNb_I/AAAAAAAAfks/sMFPgwMbzgo/s640/Tic%2520Toc%25203%2520%252833%2529.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8" t="10856" r="85487" b="56791"/>
          <a:stretch/>
        </p:blipFill>
        <p:spPr bwMode="auto">
          <a:xfrm rot="20718525">
            <a:off x="4527672" y="3736346"/>
            <a:ext cx="1877961" cy="380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15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050" y="200074"/>
            <a:ext cx="6877050" cy="553998"/>
          </a:xfrm>
          <a:prstGeom prst="rect">
            <a:avLst/>
          </a:prstGeom>
          <a:noFill/>
          <a:ln w="38100">
            <a:solidFill>
              <a:srgbClr val="0070C0"/>
            </a:solidFill>
            <a:prstDash val="lgDashDotDot"/>
          </a:ln>
        </p:spPr>
        <p:txBody>
          <a:bodyPr wrap="square" rtlCol="0">
            <a:spAutoFit/>
          </a:bodyPr>
          <a:lstStyle/>
          <a:p>
            <a:pPr algn="ctr"/>
            <a:r>
              <a:rPr lang="it-IT" sz="3000" dirty="0" smtClean="0">
                <a:solidFill>
                  <a:schemeClr val="accent5">
                    <a:lumMod val="75000"/>
                  </a:schemeClr>
                </a:solidFill>
                <a:effectLst>
                  <a:outerShdw blurRad="38100" dist="38100" dir="2700000" algn="tl">
                    <a:srgbClr val="000000">
                      <a:alpha val="43137"/>
                    </a:srgbClr>
                  </a:outerShdw>
                </a:effectLst>
                <a:latin typeface="Maiandra GD" panose="020E0502030308020204" pitchFamily="34" charset="0"/>
              </a:rPr>
              <a:t>E ADESSO PAPA’… GIOCA CON ME !</a:t>
            </a:r>
          </a:p>
        </p:txBody>
      </p:sp>
      <p:sp>
        <p:nvSpPr>
          <p:cNvPr id="7" name="Rettangolo 6"/>
          <p:cNvSpPr/>
          <p:nvPr/>
        </p:nvSpPr>
        <p:spPr>
          <a:xfrm>
            <a:off x="181253" y="6360209"/>
            <a:ext cx="6476443" cy="3170099"/>
          </a:xfrm>
          <a:prstGeom prst="rect">
            <a:avLst/>
          </a:prstGeom>
          <a:ln>
            <a:solidFill>
              <a:schemeClr val="tx1">
                <a:lumMod val="50000"/>
                <a:lumOff val="50000"/>
              </a:schemeClr>
            </a:solidFill>
          </a:ln>
        </p:spPr>
        <p:txBody>
          <a:bodyPr wrap="square">
            <a:spAutoFit/>
          </a:bodyPr>
          <a:lstStyle/>
          <a:p>
            <a:pPr algn="ctr"/>
            <a:r>
              <a:rPr lang="it-IT" sz="2000" b="1" i="0" dirty="0" smtClean="0">
                <a:effectLst>
                  <a:outerShdw blurRad="38100" dist="38100" dir="2700000" algn="tl">
                    <a:srgbClr val="000000">
                      <a:alpha val="43137"/>
                    </a:srgbClr>
                  </a:outerShdw>
                </a:effectLst>
                <a:latin typeface="Maiandra GD" panose="020E0502030308020204" pitchFamily="34" charset="0"/>
              </a:rPr>
              <a:t>PROCEDIMENTO PER COSTRUIRE TRIS FAI DA TE</a:t>
            </a:r>
          </a:p>
          <a:p>
            <a:endParaRPr lang="it-IT" sz="2000" b="1" i="0" dirty="0" smtClean="0">
              <a:effectLst>
                <a:outerShdw blurRad="38100" dist="38100" dir="2700000" algn="tl">
                  <a:srgbClr val="000000">
                    <a:alpha val="43137"/>
                  </a:srgbClr>
                </a:outerShdw>
              </a:effectLst>
              <a:latin typeface="Maiandra GD" panose="020E0502030308020204" pitchFamily="34" charset="0"/>
            </a:endParaRPr>
          </a:p>
          <a:p>
            <a:pPr>
              <a:buFont typeface="Arial" panose="020B0604020202020204" pitchFamily="34" charset="0"/>
              <a:buChar char="•"/>
            </a:pPr>
            <a:r>
              <a:rPr lang="it-IT" sz="2000" dirty="0">
                <a:latin typeface="Maiandra GD" panose="020E0502030308020204" pitchFamily="34" charset="0"/>
              </a:rPr>
              <a:t>d</a:t>
            </a:r>
            <a:r>
              <a:rPr lang="it-IT" sz="2000" b="0" i="0" dirty="0" smtClean="0">
                <a:effectLst/>
                <a:latin typeface="Maiandra GD" panose="020E0502030308020204" pitchFamily="34" charset="0"/>
              </a:rPr>
              <a:t>al cartone ritagliate un quadrato (20cm ×20cm)</a:t>
            </a:r>
          </a:p>
          <a:p>
            <a:pPr>
              <a:buFont typeface="Arial" panose="020B0604020202020204" pitchFamily="34" charset="0"/>
              <a:buChar char="•"/>
            </a:pPr>
            <a:r>
              <a:rPr lang="it-IT" sz="2000" b="0" i="0" dirty="0" smtClean="0">
                <a:effectLst/>
                <a:latin typeface="Maiandra GD" panose="020E0502030308020204" pitchFamily="34" charset="0"/>
              </a:rPr>
              <a:t>sopra la base di cartone incollate delle striscioline di carta colorata con nastro adesivo</a:t>
            </a:r>
          </a:p>
          <a:p>
            <a:pPr>
              <a:buFont typeface="Arial" panose="020B0604020202020204" pitchFamily="34" charset="0"/>
              <a:buChar char="•"/>
            </a:pPr>
            <a:r>
              <a:rPr lang="it-IT" sz="2000" b="0" i="0" dirty="0" smtClean="0">
                <a:effectLst/>
                <a:latin typeface="Maiandra GD" panose="020E0502030308020204" pitchFamily="34" charset="0"/>
              </a:rPr>
              <a:t> </a:t>
            </a:r>
            <a:r>
              <a:rPr lang="it-IT" sz="2000" dirty="0" smtClean="0">
                <a:latin typeface="Maiandra GD" panose="020E0502030308020204" pitchFamily="34" charset="0"/>
              </a:rPr>
              <a:t>p</a:t>
            </a:r>
            <a:r>
              <a:rPr lang="it-IT" sz="2000" b="0" i="0" dirty="0" smtClean="0">
                <a:effectLst/>
                <a:latin typeface="Maiandra GD" panose="020E0502030308020204" pitchFamily="34" charset="0"/>
              </a:rPr>
              <a:t>rendete i tappi di bottiglia e disegnate con lo smalto di mamma su 5 tappi una croce (X) e su 5 tappi un tondo (O)</a:t>
            </a:r>
          </a:p>
          <a:p>
            <a:pPr>
              <a:buFont typeface="Arial" panose="020B0604020202020204" pitchFamily="34" charset="0"/>
              <a:buChar char="•"/>
            </a:pPr>
            <a:r>
              <a:rPr lang="it-IT" sz="2000" dirty="0">
                <a:latin typeface="Maiandra GD" panose="020E0502030308020204" pitchFamily="34" charset="0"/>
              </a:rPr>
              <a:t>a</a:t>
            </a:r>
            <a:r>
              <a:rPr lang="it-IT" sz="2000" b="0" i="0" dirty="0" smtClean="0">
                <a:effectLst/>
                <a:latin typeface="Maiandra GD" panose="020E0502030308020204" pitchFamily="34" charset="0"/>
              </a:rPr>
              <a:t> questo punto siete pronti per giocare. </a:t>
            </a:r>
          </a:p>
          <a:p>
            <a:r>
              <a:rPr lang="it-IT" sz="2000" b="0" i="0" dirty="0" smtClean="0">
                <a:effectLst/>
                <a:latin typeface="Maiandra GD" panose="020E0502030308020204" pitchFamily="34" charset="0"/>
              </a:rPr>
              <a:t>BUON DIVERTIMENTO!!!!</a:t>
            </a:r>
            <a:endParaRPr lang="it-IT" sz="2000" b="0" i="0" dirty="0">
              <a:effectLst/>
              <a:latin typeface="Maiandra GD" panose="020E0502030308020204" pitchFamily="34" charset="0"/>
            </a:endParaRPr>
          </a:p>
        </p:txBody>
      </p:sp>
      <p:pic>
        <p:nvPicPr>
          <p:cNvPr id="9" name="Immagine 8"/>
          <p:cNvPicPr>
            <a:picLocks noChangeAspect="1"/>
          </p:cNvPicPr>
          <p:nvPr/>
        </p:nvPicPr>
        <p:blipFill rotWithShape="1">
          <a:blip r:embed="rId2"/>
          <a:srcRect t="10189" b="12590"/>
          <a:stretch/>
        </p:blipFill>
        <p:spPr>
          <a:xfrm>
            <a:off x="0" y="1567231"/>
            <a:ext cx="3376589" cy="3481020"/>
          </a:xfrm>
          <a:prstGeom prst="rect">
            <a:avLst/>
          </a:prstGeom>
        </p:spPr>
      </p:pic>
      <p:sp>
        <p:nvSpPr>
          <p:cNvPr id="10" name="CasellaDiTesto 9"/>
          <p:cNvSpPr txBox="1"/>
          <p:nvPr/>
        </p:nvSpPr>
        <p:spPr>
          <a:xfrm>
            <a:off x="1301539" y="807371"/>
            <a:ext cx="3933825" cy="1015663"/>
          </a:xfrm>
          <a:prstGeom prst="rect">
            <a:avLst/>
          </a:prstGeom>
          <a:noFill/>
        </p:spPr>
        <p:txBody>
          <a:bodyPr wrap="square" rtlCol="0">
            <a:spAutoFit/>
          </a:bodyPr>
          <a:lstStyle/>
          <a:p>
            <a:pPr algn="ctr"/>
            <a:r>
              <a:rPr lang="it-IT" sz="6000" b="1" dirty="0" smtClean="0">
                <a:solidFill>
                  <a:srgbClr val="FF0000"/>
                </a:solidFill>
                <a:effectLst>
                  <a:outerShdw blurRad="38100" dist="38100" dir="2700000" algn="tl">
                    <a:srgbClr val="000000">
                      <a:alpha val="43137"/>
                    </a:srgbClr>
                  </a:outerShdw>
                </a:effectLst>
                <a:latin typeface="Maiandra GD" panose="020E0502030308020204" pitchFamily="34" charset="0"/>
              </a:rPr>
              <a:t>IL TRIS</a:t>
            </a:r>
            <a:endParaRPr lang="it-IT" sz="6000" b="1" dirty="0">
              <a:solidFill>
                <a:srgbClr val="FF0000"/>
              </a:solidFill>
              <a:effectLst>
                <a:outerShdw blurRad="38100" dist="38100" dir="2700000" algn="tl">
                  <a:srgbClr val="000000">
                    <a:alpha val="43137"/>
                  </a:srgbClr>
                </a:outerShdw>
              </a:effectLst>
              <a:latin typeface="Maiandra GD" panose="020E0502030308020204" pitchFamily="34" charset="0"/>
            </a:endParaRPr>
          </a:p>
        </p:txBody>
      </p:sp>
      <p:sp>
        <p:nvSpPr>
          <p:cNvPr id="6" name="Rettangolo 5"/>
          <p:cNvSpPr/>
          <p:nvPr/>
        </p:nvSpPr>
        <p:spPr>
          <a:xfrm>
            <a:off x="3223190" y="4326582"/>
            <a:ext cx="3434506" cy="1631216"/>
          </a:xfrm>
          <a:prstGeom prst="rect">
            <a:avLst/>
          </a:prstGeom>
          <a:ln>
            <a:solidFill>
              <a:schemeClr val="tx1">
                <a:lumMod val="50000"/>
                <a:lumOff val="50000"/>
              </a:schemeClr>
            </a:solidFill>
          </a:ln>
        </p:spPr>
        <p:txBody>
          <a:bodyPr wrap="square">
            <a:spAutoFit/>
          </a:bodyPr>
          <a:lstStyle/>
          <a:p>
            <a:pPr algn="ctr"/>
            <a:r>
              <a:rPr lang="it-IT" sz="2000" b="1" dirty="0" smtClean="0">
                <a:effectLst>
                  <a:outerShdw blurRad="38100" dist="38100" dir="2700000" algn="tl">
                    <a:srgbClr val="000000">
                      <a:alpha val="43137"/>
                    </a:srgbClr>
                  </a:outerShdw>
                </a:effectLst>
                <a:latin typeface="Maiandra GD" panose="020E0502030308020204" pitchFamily="34" charset="0"/>
              </a:rPr>
              <a:t>COSA OCCORRE</a:t>
            </a:r>
            <a:endParaRPr lang="it-IT" sz="2000" b="1" dirty="0">
              <a:effectLst>
                <a:outerShdw blurRad="38100" dist="38100" dir="2700000" algn="tl">
                  <a:srgbClr val="000000">
                    <a:alpha val="43137"/>
                  </a:srgbClr>
                </a:outerShdw>
              </a:effectLst>
              <a:latin typeface="Maiandra GD" panose="020E0502030308020204" pitchFamily="34" charset="0"/>
            </a:endParaRPr>
          </a:p>
          <a:p>
            <a:pPr>
              <a:buFont typeface="Arial" panose="020B0604020202020204" pitchFamily="34" charset="0"/>
              <a:buChar char="•"/>
            </a:pPr>
            <a:r>
              <a:rPr lang="it-IT" sz="2000" dirty="0" smtClean="0">
                <a:latin typeface="Maiandra GD" panose="020E0502030308020204" pitchFamily="34" charset="0"/>
              </a:rPr>
              <a:t>c</a:t>
            </a:r>
            <a:r>
              <a:rPr lang="it-IT" sz="2000" b="0" i="0" dirty="0" smtClean="0">
                <a:effectLst/>
                <a:latin typeface="Maiandra GD" panose="020E0502030308020204" pitchFamily="34" charset="0"/>
              </a:rPr>
              <a:t>artone spesso</a:t>
            </a:r>
          </a:p>
          <a:p>
            <a:pPr>
              <a:buFont typeface="Arial" panose="020B0604020202020204" pitchFamily="34" charset="0"/>
              <a:buChar char="•"/>
            </a:pPr>
            <a:r>
              <a:rPr lang="it-IT" sz="2000" b="0" i="0" dirty="0" smtClean="0">
                <a:effectLst/>
                <a:latin typeface="Maiandra GD" panose="020E0502030308020204" pitchFamily="34" charset="0"/>
              </a:rPr>
              <a:t>nastro adesivo</a:t>
            </a:r>
          </a:p>
          <a:p>
            <a:pPr>
              <a:buFont typeface="Arial" panose="020B0604020202020204" pitchFamily="34" charset="0"/>
              <a:buChar char="•"/>
            </a:pPr>
            <a:r>
              <a:rPr lang="it-IT" sz="2000" dirty="0" smtClean="0">
                <a:latin typeface="Maiandra GD" panose="020E0502030308020204" pitchFamily="34" charset="0"/>
              </a:rPr>
              <a:t>10 </a:t>
            </a:r>
            <a:r>
              <a:rPr lang="it-IT" sz="2000" b="0" i="0" dirty="0" smtClean="0">
                <a:effectLst/>
                <a:latin typeface="Maiandra GD" panose="020E0502030308020204" pitchFamily="34" charset="0"/>
              </a:rPr>
              <a:t> tappi di bottiglia</a:t>
            </a:r>
          </a:p>
          <a:p>
            <a:pPr>
              <a:buFont typeface="Arial" panose="020B0604020202020204" pitchFamily="34" charset="0"/>
              <a:buChar char="•"/>
            </a:pPr>
            <a:r>
              <a:rPr lang="it-IT" sz="2000" b="0" i="0" dirty="0" smtClean="0">
                <a:effectLst/>
                <a:latin typeface="Maiandra GD" panose="020E0502030308020204" pitchFamily="34" charset="0"/>
              </a:rPr>
              <a:t>smalto di mamma</a:t>
            </a:r>
            <a:endParaRPr lang="it-IT" b="0" i="0" dirty="0">
              <a:effectLst/>
              <a:latin typeface="Maiandra GD" panose="020E0502030308020204" pitchFamily="34" charset="0"/>
            </a:endParaRPr>
          </a:p>
        </p:txBody>
      </p:sp>
    </p:spTree>
    <p:extLst>
      <p:ext uri="{BB962C8B-B14F-4D97-AF65-F5344CB8AC3E}">
        <p14:creationId xmlns:p14="http://schemas.microsoft.com/office/powerpoint/2010/main" val="320634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0" y="1332937"/>
            <a:ext cx="6559664" cy="8091599"/>
            <a:chOff x="-95631" y="1495425"/>
            <a:chExt cx="6941045" cy="8501174"/>
          </a:xfrm>
        </p:grpSpPr>
        <p:pic>
          <p:nvPicPr>
            <p:cNvPr id="21" name="Picture 2" descr="Risultato immagini per PAPA' da colorare"/>
            <p:cNvPicPr>
              <a:picLocks noChangeAspect="1" noChangeArrowheads="1"/>
            </p:cNvPicPr>
            <p:nvPr/>
          </p:nvPicPr>
          <p:blipFill rotWithShape="1">
            <a:blip r:embed="rId2">
              <a:extLst>
                <a:ext uri="{28A0092B-C50C-407E-A947-70E740481C1C}">
                  <a14:useLocalDpi xmlns:a14="http://schemas.microsoft.com/office/drawing/2010/main" val="0"/>
                </a:ext>
              </a:extLst>
            </a:blip>
            <a:srcRect t="3248" r="45109"/>
            <a:stretch/>
          </p:blipFill>
          <p:spPr bwMode="auto">
            <a:xfrm flipH="1">
              <a:off x="128335" y="1495425"/>
              <a:ext cx="3928228" cy="850117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rotWithShape="1">
            <a:blip r:embed="rId3">
              <a:clrChange>
                <a:clrFrom>
                  <a:srgbClr val="FFFFFF"/>
                </a:clrFrom>
                <a:clrTo>
                  <a:srgbClr val="FFFFFF">
                    <a:alpha val="0"/>
                  </a:srgbClr>
                </a:clrTo>
              </a:clrChange>
            </a:blip>
            <a:srcRect l="51631" t="8678" r="8620" b="-2224"/>
            <a:stretch/>
          </p:blipFill>
          <p:spPr>
            <a:xfrm>
              <a:off x="3543846" y="4219073"/>
              <a:ext cx="3301568" cy="4559259"/>
            </a:xfrm>
            <a:prstGeom prst="rect">
              <a:avLst/>
            </a:prstGeom>
            <a:ln>
              <a:noFill/>
            </a:ln>
          </p:spPr>
        </p:pic>
        <p:sp>
          <p:nvSpPr>
            <p:cNvPr id="7" name="Figura a mano libera 6"/>
            <p:cNvSpPr/>
            <p:nvPr/>
          </p:nvSpPr>
          <p:spPr>
            <a:xfrm>
              <a:off x="2275689" y="4761011"/>
              <a:ext cx="629436" cy="1363564"/>
            </a:xfrm>
            <a:custGeom>
              <a:avLst/>
              <a:gdLst>
                <a:gd name="connsiteX0" fmla="*/ 324636 w 629436"/>
                <a:gd name="connsiteY0" fmla="*/ 249139 h 1363564"/>
                <a:gd name="connsiteX1" fmla="*/ 372261 w 629436"/>
                <a:gd name="connsiteY1" fmla="*/ 258664 h 1363564"/>
                <a:gd name="connsiteX2" fmla="*/ 400836 w 629436"/>
                <a:gd name="connsiteY2" fmla="*/ 277714 h 1363564"/>
                <a:gd name="connsiteX3" fmla="*/ 429411 w 629436"/>
                <a:gd name="connsiteY3" fmla="*/ 287239 h 1363564"/>
                <a:gd name="connsiteX4" fmla="*/ 419886 w 629436"/>
                <a:gd name="connsiteY4" fmla="*/ 325339 h 1363564"/>
                <a:gd name="connsiteX5" fmla="*/ 400836 w 629436"/>
                <a:gd name="connsiteY5" fmla="*/ 382489 h 1363564"/>
                <a:gd name="connsiteX6" fmla="*/ 410361 w 629436"/>
                <a:gd name="connsiteY6" fmla="*/ 430114 h 1363564"/>
                <a:gd name="connsiteX7" fmla="*/ 419886 w 629436"/>
                <a:gd name="connsiteY7" fmla="*/ 458689 h 1363564"/>
                <a:gd name="connsiteX8" fmla="*/ 448461 w 629436"/>
                <a:gd name="connsiteY8" fmla="*/ 468214 h 1363564"/>
                <a:gd name="connsiteX9" fmla="*/ 429411 w 629436"/>
                <a:gd name="connsiteY9" fmla="*/ 563464 h 1363564"/>
                <a:gd name="connsiteX10" fmla="*/ 400836 w 629436"/>
                <a:gd name="connsiteY10" fmla="*/ 582514 h 1363564"/>
                <a:gd name="connsiteX11" fmla="*/ 419886 w 629436"/>
                <a:gd name="connsiteY11" fmla="*/ 658714 h 1363564"/>
                <a:gd name="connsiteX12" fmla="*/ 429411 w 629436"/>
                <a:gd name="connsiteY12" fmla="*/ 715864 h 1363564"/>
                <a:gd name="connsiteX13" fmla="*/ 448461 w 629436"/>
                <a:gd name="connsiteY13" fmla="*/ 744439 h 1363564"/>
                <a:gd name="connsiteX14" fmla="*/ 457986 w 629436"/>
                <a:gd name="connsiteY14" fmla="*/ 773014 h 1363564"/>
                <a:gd name="connsiteX15" fmla="*/ 486561 w 629436"/>
                <a:gd name="connsiteY15" fmla="*/ 830164 h 1363564"/>
                <a:gd name="connsiteX16" fmla="*/ 496086 w 629436"/>
                <a:gd name="connsiteY16" fmla="*/ 953989 h 1363564"/>
                <a:gd name="connsiteX17" fmla="*/ 515136 w 629436"/>
                <a:gd name="connsiteY17" fmla="*/ 1011139 h 1363564"/>
                <a:gd name="connsiteX18" fmla="*/ 524661 w 629436"/>
                <a:gd name="connsiteY18" fmla="*/ 1039714 h 1363564"/>
                <a:gd name="connsiteX19" fmla="*/ 515136 w 629436"/>
                <a:gd name="connsiteY19" fmla="*/ 1087339 h 1363564"/>
                <a:gd name="connsiteX20" fmla="*/ 543711 w 629436"/>
                <a:gd name="connsiteY20" fmla="*/ 1154014 h 1363564"/>
                <a:gd name="connsiteX21" fmla="*/ 572286 w 629436"/>
                <a:gd name="connsiteY21" fmla="*/ 1182589 h 1363564"/>
                <a:gd name="connsiteX22" fmla="*/ 600861 w 629436"/>
                <a:gd name="connsiteY22" fmla="*/ 1239739 h 1363564"/>
                <a:gd name="connsiteX23" fmla="*/ 629436 w 629436"/>
                <a:gd name="connsiteY23" fmla="*/ 1258789 h 1363564"/>
                <a:gd name="connsiteX24" fmla="*/ 581811 w 629436"/>
                <a:gd name="connsiteY24" fmla="*/ 1334989 h 1363564"/>
                <a:gd name="connsiteX25" fmla="*/ 572286 w 629436"/>
                <a:gd name="connsiteY25" fmla="*/ 1363564 h 1363564"/>
                <a:gd name="connsiteX26" fmla="*/ 315111 w 629436"/>
                <a:gd name="connsiteY26" fmla="*/ 1354039 h 1363564"/>
                <a:gd name="connsiteX27" fmla="*/ 257961 w 629436"/>
                <a:gd name="connsiteY27" fmla="*/ 1334989 h 1363564"/>
                <a:gd name="connsiteX28" fmla="*/ 229386 w 629436"/>
                <a:gd name="connsiteY28" fmla="*/ 1325464 h 1363564"/>
                <a:gd name="connsiteX29" fmla="*/ 172236 w 629436"/>
                <a:gd name="connsiteY29" fmla="*/ 1287364 h 1363564"/>
                <a:gd name="connsiteX30" fmla="*/ 162711 w 629436"/>
                <a:gd name="connsiteY30" fmla="*/ 1068289 h 1363564"/>
                <a:gd name="connsiteX31" fmla="*/ 153186 w 629436"/>
                <a:gd name="connsiteY31" fmla="*/ 1030189 h 1363564"/>
                <a:gd name="connsiteX32" fmla="*/ 134136 w 629436"/>
                <a:gd name="connsiteY32" fmla="*/ 925414 h 1363564"/>
                <a:gd name="connsiteX33" fmla="*/ 124611 w 629436"/>
                <a:gd name="connsiteY33" fmla="*/ 887314 h 1363564"/>
                <a:gd name="connsiteX34" fmla="*/ 105561 w 629436"/>
                <a:gd name="connsiteY34" fmla="*/ 839689 h 1363564"/>
                <a:gd name="connsiteX35" fmla="*/ 96036 w 629436"/>
                <a:gd name="connsiteY35" fmla="*/ 782539 h 1363564"/>
                <a:gd name="connsiteX36" fmla="*/ 86511 w 629436"/>
                <a:gd name="connsiteY36" fmla="*/ 744439 h 1363564"/>
                <a:gd name="connsiteX37" fmla="*/ 76986 w 629436"/>
                <a:gd name="connsiteY37" fmla="*/ 649189 h 1363564"/>
                <a:gd name="connsiteX38" fmla="*/ 67461 w 629436"/>
                <a:gd name="connsiteY38" fmla="*/ 611089 h 1363564"/>
                <a:gd name="connsiteX39" fmla="*/ 57936 w 629436"/>
                <a:gd name="connsiteY39" fmla="*/ 553939 h 1363564"/>
                <a:gd name="connsiteX40" fmla="*/ 48411 w 629436"/>
                <a:gd name="connsiteY40" fmla="*/ 506314 h 1363564"/>
                <a:gd name="connsiteX41" fmla="*/ 38886 w 629436"/>
                <a:gd name="connsiteY41" fmla="*/ 411064 h 1363564"/>
                <a:gd name="connsiteX42" fmla="*/ 19836 w 629436"/>
                <a:gd name="connsiteY42" fmla="*/ 306289 h 1363564"/>
                <a:gd name="connsiteX43" fmla="*/ 10311 w 629436"/>
                <a:gd name="connsiteY43" fmla="*/ 249139 h 1363564"/>
                <a:gd name="connsiteX44" fmla="*/ 786 w 629436"/>
                <a:gd name="connsiteY44" fmla="*/ 68164 h 1363564"/>
                <a:gd name="connsiteX45" fmla="*/ 10311 w 629436"/>
                <a:gd name="connsiteY45" fmla="*/ 1489 h 1363564"/>
                <a:gd name="connsiteX46" fmla="*/ 86511 w 629436"/>
                <a:gd name="connsiteY46" fmla="*/ 30064 h 1363564"/>
                <a:gd name="connsiteX47" fmla="*/ 143661 w 629436"/>
                <a:gd name="connsiteY47" fmla="*/ 49114 h 1363564"/>
                <a:gd name="connsiteX48" fmla="*/ 200811 w 629436"/>
                <a:gd name="connsiteY48" fmla="*/ 87214 h 1363564"/>
                <a:gd name="connsiteX49" fmla="*/ 286536 w 629436"/>
                <a:gd name="connsiteY49" fmla="*/ 125314 h 1363564"/>
                <a:gd name="connsiteX50" fmla="*/ 315111 w 629436"/>
                <a:gd name="connsiteY50" fmla="*/ 134839 h 1363564"/>
                <a:gd name="connsiteX51" fmla="*/ 372261 w 629436"/>
                <a:gd name="connsiteY51" fmla="*/ 182464 h 1363564"/>
                <a:gd name="connsiteX52" fmla="*/ 362736 w 629436"/>
                <a:gd name="connsiteY52" fmla="*/ 239614 h 1363564"/>
                <a:gd name="connsiteX53" fmla="*/ 324636 w 629436"/>
                <a:gd name="connsiteY53" fmla="*/ 249139 h 13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9436" h="1363564">
                  <a:moveTo>
                    <a:pt x="324636" y="249139"/>
                  </a:moveTo>
                  <a:cubicBezTo>
                    <a:pt x="326223" y="252314"/>
                    <a:pt x="357102" y="252980"/>
                    <a:pt x="372261" y="258664"/>
                  </a:cubicBezTo>
                  <a:cubicBezTo>
                    <a:pt x="382980" y="262684"/>
                    <a:pt x="390597" y="272594"/>
                    <a:pt x="400836" y="277714"/>
                  </a:cubicBezTo>
                  <a:cubicBezTo>
                    <a:pt x="409816" y="282204"/>
                    <a:pt x="419886" y="284064"/>
                    <a:pt x="429411" y="287239"/>
                  </a:cubicBezTo>
                  <a:cubicBezTo>
                    <a:pt x="426236" y="299939"/>
                    <a:pt x="423648" y="312800"/>
                    <a:pt x="419886" y="325339"/>
                  </a:cubicBezTo>
                  <a:cubicBezTo>
                    <a:pt x="414116" y="344573"/>
                    <a:pt x="400836" y="382489"/>
                    <a:pt x="400836" y="382489"/>
                  </a:cubicBezTo>
                  <a:cubicBezTo>
                    <a:pt x="404011" y="398364"/>
                    <a:pt x="406434" y="414408"/>
                    <a:pt x="410361" y="430114"/>
                  </a:cubicBezTo>
                  <a:cubicBezTo>
                    <a:pt x="412796" y="439854"/>
                    <a:pt x="412786" y="451589"/>
                    <a:pt x="419886" y="458689"/>
                  </a:cubicBezTo>
                  <a:cubicBezTo>
                    <a:pt x="426986" y="465789"/>
                    <a:pt x="438936" y="465039"/>
                    <a:pt x="448461" y="468214"/>
                  </a:cubicBezTo>
                  <a:cubicBezTo>
                    <a:pt x="442111" y="499964"/>
                    <a:pt x="441864" y="533576"/>
                    <a:pt x="429411" y="563464"/>
                  </a:cubicBezTo>
                  <a:cubicBezTo>
                    <a:pt x="425008" y="574031"/>
                    <a:pt x="403981" y="571507"/>
                    <a:pt x="400836" y="582514"/>
                  </a:cubicBezTo>
                  <a:cubicBezTo>
                    <a:pt x="395690" y="600525"/>
                    <a:pt x="415561" y="639252"/>
                    <a:pt x="419886" y="658714"/>
                  </a:cubicBezTo>
                  <a:cubicBezTo>
                    <a:pt x="424076" y="677567"/>
                    <a:pt x="423304" y="697542"/>
                    <a:pt x="429411" y="715864"/>
                  </a:cubicBezTo>
                  <a:cubicBezTo>
                    <a:pt x="433031" y="726724"/>
                    <a:pt x="443341" y="734200"/>
                    <a:pt x="448461" y="744439"/>
                  </a:cubicBezTo>
                  <a:cubicBezTo>
                    <a:pt x="452951" y="753419"/>
                    <a:pt x="453496" y="764034"/>
                    <a:pt x="457986" y="773014"/>
                  </a:cubicBezTo>
                  <a:cubicBezTo>
                    <a:pt x="494915" y="846872"/>
                    <a:pt x="462620" y="758340"/>
                    <a:pt x="486561" y="830164"/>
                  </a:cubicBezTo>
                  <a:cubicBezTo>
                    <a:pt x="489736" y="871439"/>
                    <a:pt x="489630" y="913099"/>
                    <a:pt x="496086" y="953989"/>
                  </a:cubicBezTo>
                  <a:cubicBezTo>
                    <a:pt x="499218" y="973824"/>
                    <a:pt x="508786" y="992089"/>
                    <a:pt x="515136" y="1011139"/>
                  </a:cubicBezTo>
                  <a:lnTo>
                    <a:pt x="524661" y="1039714"/>
                  </a:lnTo>
                  <a:cubicBezTo>
                    <a:pt x="521486" y="1055589"/>
                    <a:pt x="515136" y="1071150"/>
                    <a:pt x="515136" y="1087339"/>
                  </a:cubicBezTo>
                  <a:cubicBezTo>
                    <a:pt x="515136" y="1112757"/>
                    <a:pt x="528157" y="1135349"/>
                    <a:pt x="543711" y="1154014"/>
                  </a:cubicBezTo>
                  <a:cubicBezTo>
                    <a:pt x="552335" y="1164362"/>
                    <a:pt x="562761" y="1173064"/>
                    <a:pt x="572286" y="1182589"/>
                  </a:cubicBezTo>
                  <a:cubicBezTo>
                    <a:pt x="580033" y="1205830"/>
                    <a:pt x="582397" y="1221275"/>
                    <a:pt x="600861" y="1239739"/>
                  </a:cubicBezTo>
                  <a:cubicBezTo>
                    <a:pt x="608956" y="1247834"/>
                    <a:pt x="619911" y="1252439"/>
                    <a:pt x="629436" y="1258789"/>
                  </a:cubicBezTo>
                  <a:cubicBezTo>
                    <a:pt x="584153" y="1288978"/>
                    <a:pt x="604481" y="1266979"/>
                    <a:pt x="581811" y="1334989"/>
                  </a:cubicBezTo>
                  <a:lnTo>
                    <a:pt x="572286" y="1363564"/>
                  </a:lnTo>
                  <a:cubicBezTo>
                    <a:pt x="486561" y="1360389"/>
                    <a:pt x="400542" y="1361805"/>
                    <a:pt x="315111" y="1354039"/>
                  </a:cubicBezTo>
                  <a:cubicBezTo>
                    <a:pt x="295113" y="1352221"/>
                    <a:pt x="277011" y="1341339"/>
                    <a:pt x="257961" y="1334989"/>
                  </a:cubicBezTo>
                  <a:cubicBezTo>
                    <a:pt x="248436" y="1331814"/>
                    <a:pt x="237740" y="1331033"/>
                    <a:pt x="229386" y="1325464"/>
                  </a:cubicBezTo>
                  <a:lnTo>
                    <a:pt x="172236" y="1287364"/>
                  </a:lnTo>
                  <a:cubicBezTo>
                    <a:pt x="169061" y="1214339"/>
                    <a:pt x="168111" y="1141183"/>
                    <a:pt x="162711" y="1068289"/>
                  </a:cubicBezTo>
                  <a:cubicBezTo>
                    <a:pt x="161744" y="1055234"/>
                    <a:pt x="155753" y="1043026"/>
                    <a:pt x="153186" y="1030189"/>
                  </a:cubicBezTo>
                  <a:cubicBezTo>
                    <a:pt x="132507" y="926796"/>
                    <a:pt x="154567" y="1017355"/>
                    <a:pt x="134136" y="925414"/>
                  </a:cubicBezTo>
                  <a:cubicBezTo>
                    <a:pt x="131296" y="912635"/>
                    <a:pt x="128751" y="899733"/>
                    <a:pt x="124611" y="887314"/>
                  </a:cubicBezTo>
                  <a:cubicBezTo>
                    <a:pt x="119204" y="871094"/>
                    <a:pt x="111911" y="855564"/>
                    <a:pt x="105561" y="839689"/>
                  </a:cubicBezTo>
                  <a:cubicBezTo>
                    <a:pt x="102386" y="820639"/>
                    <a:pt x="99824" y="801477"/>
                    <a:pt x="96036" y="782539"/>
                  </a:cubicBezTo>
                  <a:cubicBezTo>
                    <a:pt x="93469" y="769702"/>
                    <a:pt x="88362" y="757398"/>
                    <a:pt x="86511" y="744439"/>
                  </a:cubicBezTo>
                  <a:cubicBezTo>
                    <a:pt x="81998" y="712851"/>
                    <a:pt x="81499" y="680777"/>
                    <a:pt x="76986" y="649189"/>
                  </a:cubicBezTo>
                  <a:cubicBezTo>
                    <a:pt x="75135" y="636230"/>
                    <a:pt x="70028" y="623926"/>
                    <a:pt x="67461" y="611089"/>
                  </a:cubicBezTo>
                  <a:cubicBezTo>
                    <a:pt x="63673" y="592151"/>
                    <a:pt x="61391" y="572940"/>
                    <a:pt x="57936" y="553939"/>
                  </a:cubicBezTo>
                  <a:cubicBezTo>
                    <a:pt x="55040" y="538011"/>
                    <a:pt x="50551" y="522361"/>
                    <a:pt x="48411" y="506314"/>
                  </a:cubicBezTo>
                  <a:cubicBezTo>
                    <a:pt x="44194" y="474686"/>
                    <a:pt x="42844" y="442726"/>
                    <a:pt x="38886" y="411064"/>
                  </a:cubicBezTo>
                  <a:cubicBezTo>
                    <a:pt x="33273" y="366156"/>
                    <a:pt x="27639" y="349203"/>
                    <a:pt x="19836" y="306289"/>
                  </a:cubicBezTo>
                  <a:cubicBezTo>
                    <a:pt x="16381" y="287288"/>
                    <a:pt x="13486" y="268189"/>
                    <a:pt x="10311" y="249139"/>
                  </a:cubicBezTo>
                  <a:cubicBezTo>
                    <a:pt x="7136" y="188814"/>
                    <a:pt x="786" y="128572"/>
                    <a:pt x="786" y="68164"/>
                  </a:cubicBezTo>
                  <a:cubicBezTo>
                    <a:pt x="786" y="45713"/>
                    <a:pt x="-4062" y="18736"/>
                    <a:pt x="10311" y="1489"/>
                  </a:cubicBezTo>
                  <a:cubicBezTo>
                    <a:pt x="18044" y="-7791"/>
                    <a:pt x="84581" y="29292"/>
                    <a:pt x="86511" y="30064"/>
                  </a:cubicBezTo>
                  <a:cubicBezTo>
                    <a:pt x="105155" y="37522"/>
                    <a:pt x="126953" y="37975"/>
                    <a:pt x="143661" y="49114"/>
                  </a:cubicBezTo>
                  <a:cubicBezTo>
                    <a:pt x="162711" y="61814"/>
                    <a:pt x="179091" y="79974"/>
                    <a:pt x="200811" y="87214"/>
                  </a:cubicBezTo>
                  <a:cubicBezTo>
                    <a:pt x="348253" y="136361"/>
                    <a:pt x="195970" y="80031"/>
                    <a:pt x="286536" y="125314"/>
                  </a:cubicBezTo>
                  <a:cubicBezTo>
                    <a:pt x="295516" y="129804"/>
                    <a:pt x="306131" y="130349"/>
                    <a:pt x="315111" y="134839"/>
                  </a:cubicBezTo>
                  <a:cubicBezTo>
                    <a:pt x="341633" y="148100"/>
                    <a:pt x="351195" y="161398"/>
                    <a:pt x="372261" y="182464"/>
                  </a:cubicBezTo>
                  <a:cubicBezTo>
                    <a:pt x="381428" y="209966"/>
                    <a:pt x="391890" y="216290"/>
                    <a:pt x="362736" y="239614"/>
                  </a:cubicBezTo>
                  <a:cubicBezTo>
                    <a:pt x="354896" y="245886"/>
                    <a:pt x="323049" y="245964"/>
                    <a:pt x="324636" y="2491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p:cNvSpPr/>
            <p:nvPr/>
          </p:nvSpPr>
          <p:spPr>
            <a:xfrm>
              <a:off x="-95631" y="5943043"/>
              <a:ext cx="819531" cy="925793"/>
            </a:xfrm>
            <a:custGeom>
              <a:avLst/>
              <a:gdLst>
                <a:gd name="connsiteX0" fmla="*/ 448056 w 819531"/>
                <a:gd name="connsiteY0" fmla="*/ 238682 h 925793"/>
                <a:gd name="connsiteX1" fmla="*/ 514731 w 819531"/>
                <a:gd name="connsiteY1" fmla="*/ 295832 h 925793"/>
                <a:gd name="connsiteX2" fmla="*/ 486156 w 819531"/>
                <a:gd name="connsiteY2" fmla="*/ 314882 h 925793"/>
                <a:gd name="connsiteX3" fmla="*/ 514731 w 819531"/>
                <a:gd name="connsiteY3" fmla="*/ 343457 h 925793"/>
                <a:gd name="connsiteX4" fmla="*/ 543306 w 819531"/>
                <a:gd name="connsiteY4" fmla="*/ 333932 h 925793"/>
                <a:gd name="connsiteX5" fmla="*/ 581406 w 819531"/>
                <a:gd name="connsiteY5" fmla="*/ 343457 h 925793"/>
                <a:gd name="connsiteX6" fmla="*/ 600456 w 819531"/>
                <a:gd name="connsiteY6" fmla="*/ 314882 h 925793"/>
                <a:gd name="connsiteX7" fmla="*/ 657606 w 819531"/>
                <a:gd name="connsiteY7" fmla="*/ 295832 h 925793"/>
                <a:gd name="connsiteX8" fmla="*/ 752856 w 819531"/>
                <a:gd name="connsiteY8" fmla="*/ 305357 h 925793"/>
                <a:gd name="connsiteX9" fmla="*/ 781431 w 819531"/>
                <a:gd name="connsiteY9" fmla="*/ 314882 h 925793"/>
                <a:gd name="connsiteX10" fmla="*/ 819531 w 819531"/>
                <a:gd name="connsiteY10" fmla="*/ 352982 h 925793"/>
                <a:gd name="connsiteX11" fmla="*/ 800481 w 819531"/>
                <a:gd name="connsiteY11" fmla="*/ 438707 h 925793"/>
                <a:gd name="connsiteX12" fmla="*/ 771906 w 819531"/>
                <a:gd name="connsiteY12" fmla="*/ 467282 h 925793"/>
                <a:gd name="connsiteX13" fmla="*/ 714756 w 819531"/>
                <a:gd name="connsiteY13" fmla="*/ 505382 h 925793"/>
                <a:gd name="connsiteX14" fmla="*/ 686181 w 819531"/>
                <a:gd name="connsiteY14" fmla="*/ 524432 h 925793"/>
                <a:gd name="connsiteX15" fmla="*/ 609981 w 819531"/>
                <a:gd name="connsiteY15" fmla="*/ 591107 h 925793"/>
                <a:gd name="connsiteX16" fmla="*/ 581406 w 819531"/>
                <a:gd name="connsiteY16" fmla="*/ 610157 h 925793"/>
                <a:gd name="connsiteX17" fmla="*/ 552831 w 819531"/>
                <a:gd name="connsiteY17" fmla="*/ 676832 h 925793"/>
                <a:gd name="connsiteX18" fmla="*/ 514731 w 819531"/>
                <a:gd name="connsiteY18" fmla="*/ 733982 h 925793"/>
                <a:gd name="connsiteX19" fmla="*/ 448056 w 819531"/>
                <a:gd name="connsiteY19" fmla="*/ 753032 h 925793"/>
                <a:gd name="connsiteX20" fmla="*/ 390906 w 819531"/>
                <a:gd name="connsiteY20" fmla="*/ 781607 h 925793"/>
                <a:gd name="connsiteX21" fmla="*/ 362331 w 819531"/>
                <a:gd name="connsiteY21" fmla="*/ 800657 h 925793"/>
                <a:gd name="connsiteX22" fmla="*/ 314706 w 819531"/>
                <a:gd name="connsiteY22" fmla="*/ 810182 h 925793"/>
                <a:gd name="connsiteX23" fmla="*/ 276606 w 819531"/>
                <a:gd name="connsiteY23" fmla="*/ 819707 h 925793"/>
                <a:gd name="connsiteX24" fmla="*/ 238506 w 819531"/>
                <a:gd name="connsiteY24" fmla="*/ 867332 h 925793"/>
                <a:gd name="connsiteX25" fmla="*/ 295656 w 819531"/>
                <a:gd name="connsiteY25" fmla="*/ 905432 h 925793"/>
                <a:gd name="connsiteX26" fmla="*/ 257556 w 819531"/>
                <a:gd name="connsiteY26" fmla="*/ 924482 h 925793"/>
                <a:gd name="connsiteX27" fmla="*/ 124206 w 819531"/>
                <a:gd name="connsiteY27" fmla="*/ 905432 h 925793"/>
                <a:gd name="connsiteX28" fmla="*/ 57531 w 819531"/>
                <a:gd name="connsiteY28" fmla="*/ 895907 h 925793"/>
                <a:gd name="connsiteX29" fmla="*/ 381 w 819531"/>
                <a:gd name="connsiteY29" fmla="*/ 876857 h 925793"/>
                <a:gd name="connsiteX30" fmla="*/ 9906 w 819531"/>
                <a:gd name="connsiteY30" fmla="*/ 838757 h 925793"/>
                <a:gd name="connsiteX31" fmla="*/ 48006 w 819531"/>
                <a:gd name="connsiteY31" fmla="*/ 819707 h 925793"/>
                <a:gd name="connsiteX32" fmla="*/ 95631 w 819531"/>
                <a:gd name="connsiteY32" fmla="*/ 791132 h 925793"/>
                <a:gd name="connsiteX33" fmla="*/ 133731 w 819531"/>
                <a:gd name="connsiteY33" fmla="*/ 733982 h 925793"/>
                <a:gd name="connsiteX34" fmla="*/ 162306 w 819531"/>
                <a:gd name="connsiteY34" fmla="*/ 695882 h 925793"/>
                <a:gd name="connsiteX35" fmla="*/ 181356 w 819531"/>
                <a:gd name="connsiteY35" fmla="*/ 638732 h 925793"/>
                <a:gd name="connsiteX36" fmla="*/ 143256 w 819531"/>
                <a:gd name="connsiteY36" fmla="*/ 562532 h 925793"/>
                <a:gd name="connsiteX37" fmla="*/ 114681 w 819531"/>
                <a:gd name="connsiteY37" fmla="*/ 553007 h 925793"/>
                <a:gd name="connsiteX38" fmla="*/ 105156 w 819531"/>
                <a:gd name="connsiteY38" fmla="*/ 524432 h 925793"/>
                <a:gd name="connsiteX39" fmla="*/ 114681 w 819531"/>
                <a:gd name="connsiteY39" fmla="*/ 467282 h 925793"/>
                <a:gd name="connsiteX40" fmla="*/ 133731 w 819531"/>
                <a:gd name="connsiteY40" fmla="*/ 429182 h 925793"/>
                <a:gd name="connsiteX41" fmla="*/ 143256 w 819531"/>
                <a:gd name="connsiteY41" fmla="*/ 400607 h 925793"/>
                <a:gd name="connsiteX42" fmla="*/ 143256 w 819531"/>
                <a:gd name="connsiteY42" fmla="*/ 200582 h 925793"/>
                <a:gd name="connsiteX43" fmla="*/ 162306 w 819531"/>
                <a:gd name="connsiteY43" fmla="*/ 86282 h 925793"/>
                <a:gd name="connsiteX44" fmla="*/ 171831 w 819531"/>
                <a:gd name="connsiteY44" fmla="*/ 19607 h 925793"/>
                <a:gd name="connsiteX45" fmla="*/ 267081 w 819531"/>
                <a:gd name="connsiteY45" fmla="*/ 10082 h 925793"/>
                <a:gd name="connsiteX46" fmla="*/ 286131 w 819531"/>
                <a:gd name="connsiteY46" fmla="*/ 38657 h 925793"/>
                <a:gd name="connsiteX47" fmla="*/ 248031 w 819531"/>
                <a:gd name="connsiteY47" fmla="*/ 143432 h 925793"/>
                <a:gd name="connsiteX48" fmla="*/ 238506 w 819531"/>
                <a:gd name="connsiteY48" fmla="*/ 172007 h 925793"/>
                <a:gd name="connsiteX49" fmla="*/ 248031 w 819531"/>
                <a:gd name="connsiteY49" fmla="*/ 333932 h 925793"/>
                <a:gd name="connsiteX50" fmla="*/ 276606 w 819531"/>
                <a:gd name="connsiteY50" fmla="*/ 343457 h 925793"/>
                <a:gd name="connsiteX51" fmla="*/ 333756 w 819531"/>
                <a:gd name="connsiteY51" fmla="*/ 372032 h 925793"/>
                <a:gd name="connsiteX52" fmla="*/ 400431 w 819531"/>
                <a:gd name="connsiteY52" fmla="*/ 333932 h 925793"/>
                <a:gd name="connsiteX53" fmla="*/ 438531 w 819531"/>
                <a:gd name="connsiteY53" fmla="*/ 324407 h 925793"/>
                <a:gd name="connsiteX54" fmla="*/ 448056 w 819531"/>
                <a:gd name="connsiteY54" fmla="*/ 238682 h 92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19531" h="925793">
                  <a:moveTo>
                    <a:pt x="448056" y="238682"/>
                  </a:moveTo>
                  <a:cubicBezTo>
                    <a:pt x="450461" y="240125"/>
                    <a:pt x="519443" y="272272"/>
                    <a:pt x="514731" y="295832"/>
                  </a:cubicBezTo>
                  <a:cubicBezTo>
                    <a:pt x="512486" y="307057"/>
                    <a:pt x="495681" y="308532"/>
                    <a:pt x="486156" y="314882"/>
                  </a:cubicBezTo>
                  <a:cubicBezTo>
                    <a:pt x="551660" y="358551"/>
                    <a:pt x="565026" y="360222"/>
                    <a:pt x="514731" y="343457"/>
                  </a:cubicBezTo>
                  <a:cubicBezTo>
                    <a:pt x="524256" y="340282"/>
                    <a:pt x="533266" y="333932"/>
                    <a:pt x="543306" y="333932"/>
                  </a:cubicBezTo>
                  <a:cubicBezTo>
                    <a:pt x="556397" y="333932"/>
                    <a:pt x="568987" y="347597"/>
                    <a:pt x="581406" y="343457"/>
                  </a:cubicBezTo>
                  <a:cubicBezTo>
                    <a:pt x="592266" y="339837"/>
                    <a:pt x="590748" y="320949"/>
                    <a:pt x="600456" y="314882"/>
                  </a:cubicBezTo>
                  <a:cubicBezTo>
                    <a:pt x="617484" y="304239"/>
                    <a:pt x="657606" y="295832"/>
                    <a:pt x="657606" y="295832"/>
                  </a:cubicBezTo>
                  <a:cubicBezTo>
                    <a:pt x="689356" y="299007"/>
                    <a:pt x="721319" y="300505"/>
                    <a:pt x="752856" y="305357"/>
                  </a:cubicBezTo>
                  <a:cubicBezTo>
                    <a:pt x="762779" y="306884"/>
                    <a:pt x="774331" y="307782"/>
                    <a:pt x="781431" y="314882"/>
                  </a:cubicBezTo>
                  <a:cubicBezTo>
                    <a:pt x="832231" y="365682"/>
                    <a:pt x="743331" y="327582"/>
                    <a:pt x="819531" y="352982"/>
                  </a:cubicBezTo>
                  <a:cubicBezTo>
                    <a:pt x="818378" y="359897"/>
                    <a:pt x="810902" y="423075"/>
                    <a:pt x="800481" y="438707"/>
                  </a:cubicBezTo>
                  <a:cubicBezTo>
                    <a:pt x="793009" y="449915"/>
                    <a:pt x="782539" y="459012"/>
                    <a:pt x="771906" y="467282"/>
                  </a:cubicBezTo>
                  <a:cubicBezTo>
                    <a:pt x="753834" y="481338"/>
                    <a:pt x="733806" y="492682"/>
                    <a:pt x="714756" y="505382"/>
                  </a:cubicBezTo>
                  <a:lnTo>
                    <a:pt x="686181" y="524432"/>
                  </a:lnTo>
                  <a:cubicBezTo>
                    <a:pt x="654431" y="572057"/>
                    <a:pt x="676656" y="546657"/>
                    <a:pt x="609981" y="591107"/>
                  </a:cubicBezTo>
                  <a:lnTo>
                    <a:pt x="581406" y="610157"/>
                  </a:lnTo>
                  <a:cubicBezTo>
                    <a:pt x="561582" y="689451"/>
                    <a:pt x="585720" y="611053"/>
                    <a:pt x="552831" y="676832"/>
                  </a:cubicBezTo>
                  <a:cubicBezTo>
                    <a:pt x="535355" y="711783"/>
                    <a:pt x="555357" y="706898"/>
                    <a:pt x="514731" y="733982"/>
                  </a:cubicBezTo>
                  <a:cubicBezTo>
                    <a:pt x="506532" y="739448"/>
                    <a:pt x="453137" y="751762"/>
                    <a:pt x="448056" y="753032"/>
                  </a:cubicBezTo>
                  <a:cubicBezTo>
                    <a:pt x="366164" y="807627"/>
                    <a:pt x="469776" y="742172"/>
                    <a:pt x="390906" y="781607"/>
                  </a:cubicBezTo>
                  <a:cubicBezTo>
                    <a:pt x="380667" y="786727"/>
                    <a:pt x="373050" y="796637"/>
                    <a:pt x="362331" y="800657"/>
                  </a:cubicBezTo>
                  <a:cubicBezTo>
                    <a:pt x="347172" y="806341"/>
                    <a:pt x="330510" y="806670"/>
                    <a:pt x="314706" y="810182"/>
                  </a:cubicBezTo>
                  <a:cubicBezTo>
                    <a:pt x="301927" y="813022"/>
                    <a:pt x="289306" y="816532"/>
                    <a:pt x="276606" y="819707"/>
                  </a:cubicBezTo>
                  <a:cubicBezTo>
                    <a:pt x="271586" y="823053"/>
                    <a:pt x="223665" y="846554"/>
                    <a:pt x="238506" y="867332"/>
                  </a:cubicBezTo>
                  <a:cubicBezTo>
                    <a:pt x="251814" y="885963"/>
                    <a:pt x="295656" y="905432"/>
                    <a:pt x="295656" y="905432"/>
                  </a:cubicBezTo>
                  <a:cubicBezTo>
                    <a:pt x="282956" y="911782"/>
                    <a:pt x="271719" y="923470"/>
                    <a:pt x="257556" y="924482"/>
                  </a:cubicBezTo>
                  <a:cubicBezTo>
                    <a:pt x="177258" y="930218"/>
                    <a:pt x="181783" y="915901"/>
                    <a:pt x="124206" y="905432"/>
                  </a:cubicBezTo>
                  <a:cubicBezTo>
                    <a:pt x="102117" y="901416"/>
                    <a:pt x="79756" y="899082"/>
                    <a:pt x="57531" y="895907"/>
                  </a:cubicBezTo>
                  <a:cubicBezTo>
                    <a:pt x="38481" y="889557"/>
                    <a:pt x="-4489" y="896338"/>
                    <a:pt x="381" y="876857"/>
                  </a:cubicBezTo>
                  <a:cubicBezTo>
                    <a:pt x="3556" y="864157"/>
                    <a:pt x="1525" y="848814"/>
                    <a:pt x="9906" y="838757"/>
                  </a:cubicBezTo>
                  <a:cubicBezTo>
                    <a:pt x="18996" y="827849"/>
                    <a:pt x="35594" y="826603"/>
                    <a:pt x="48006" y="819707"/>
                  </a:cubicBezTo>
                  <a:cubicBezTo>
                    <a:pt x="64190" y="810716"/>
                    <a:pt x="79756" y="800657"/>
                    <a:pt x="95631" y="791132"/>
                  </a:cubicBezTo>
                  <a:cubicBezTo>
                    <a:pt x="108331" y="772082"/>
                    <a:pt x="120601" y="752739"/>
                    <a:pt x="133731" y="733982"/>
                  </a:cubicBezTo>
                  <a:cubicBezTo>
                    <a:pt x="142835" y="720977"/>
                    <a:pt x="155206" y="710081"/>
                    <a:pt x="162306" y="695882"/>
                  </a:cubicBezTo>
                  <a:cubicBezTo>
                    <a:pt x="171286" y="677921"/>
                    <a:pt x="181356" y="638732"/>
                    <a:pt x="181356" y="638732"/>
                  </a:cubicBezTo>
                  <a:cubicBezTo>
                    <a:pt x="175603" y="624350"/>
                    <a:pt x="160041" y="575960"/>
                    <a:pt x="143256" y="562532"/>
                  </a:cubicBezTo>
                  <a:cubicBezTo>
                    <a:pt x="135416" y="556260"/>
                    <a:pt x="124206" y="556182"/>
                    <a:pt x="114681" y="553007"/>
                  </a:cubicBezTo>
                  <a:cubicBezTo>
                    <a:pt x="111506" y="543482"/>
                    <a:pt x="105156" y="534472"/>
                    <a:pt x="105156" y="524432"/>
                  </a:cubicBezTo>
                  <a:cubicBezTo>
                    <a:pt x="105156" y="505119"/>
                    <a:pt x="109132" y="485780"/>
                    <a:pt x="114681" y="467282"/>
                  </a:cubicBezTo>
                  <a:cubicBezTo>
                    <a:pt x="118761" y="453682"/>
                    <a:pt x="128138" y="442233"/>
                    <a:pt x="133731" y="429182"/>
                  </a:cubicBezTo>
                  <a:cubicBezTo>
                    <a:pt x="137686" y="419954"/>
                    <a:pt x="140081" y="410132"/>
                    <a:pt x="143256" y="400607"/>
                  </a:cubicBezTo>
                  <a:cubicBezTo>
                    <a:pt x="130703" y="224871"/>
                    <a:pt x="128148" y="321444"/>
                    <a:pt x="143256" y="200582"/>
                  </a:cubicBezTo>
                  <a:cubicBezTo>
                    <a:pt x="156017" y="98498"/>
                    <a:pt x="142946" y="144361"/>
                    <a:pt x="162306" y="86282"/>
                  </a:cubicBezTo>
                  <a:cubicBezTo>
                    <a:pt x="165481" y="64057"/>
                    <a:pt x="162713" y="40123"/>
                    <a:pt x="171831" y="19607"/>
                  </a:cubicBezTo>
                  <a:cubicBezTo>
                    <a:pt x="187818" y="-16363"/>
                    <a:pt x="250396" y="7698"/>
                    <a:pt x="267081" y="10082"/>
                  </a:cubicBezTo>
                  <a:cubicBezTo>
                    <a:pt x="273431" y="19607"/>
                    <a:pt x="286131" y="27209"/>
                    <a:pt x="286131" y="38657"/>
                  </a:cubicBezTo>
                  <a:cubicBezTo>
                    <a:pt x="286131" y="120702"/>
                    <a:pt x="272061" y="95373"/>
                    <a:pt x="248031" y="143432"/>
                  </a:cubicBezTo>
                  <a:cubicBezTo>
                    <a:pt x="243541" y="152412"/>
                    <a:pt x="241681" y="162482"/>
                    <a:pt x="238506" y="172007"/>
                  </a:cubicBezTo>
                  <a:cubicBezTo>
                    <a:pt x="241681" y="225982"/>
                    <a:pt x="236302" y="281151"/>
                    <a:pt x="248031" y="333932"/>
                  </a:cubicBezTo>
                  <a:cubicBezTo>
                    <a:pt x="250209" y="343733"/>
                    <a:pt x="267626" y="338967"/>
                    <a:pt x="276606" y="343457"/>
                  </a:cubicBezTo>
                  <a:cubicBezTo>
                    <a:pt x="350464" y="380386"/>
                    <a:pt x="261932" y="348091"/>
                    <a:pt x="333756" y="372032"/>
                  </a:cubicBezTo>
                  <a:cubicBezTo>
                    <a:pt x="421156" y="342899"/>
                    <a:pt x="285101" y="391597"/>
                    <a:pt x="400431" y="333932"/>
                  </a:cubicBezTo>
                  <a:cubicBezTo>
                    <a:pt x="412140" y="328078"/>
                    <a:pt x="425831" y="327582"/>
                    <a:pt x="438531" y="324407"/>
                  </a:cubicBezTo>
                  <a:lnTo>
                    <a:pt x="448056" y="2386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5343525" y="8353425"/>
              <a:ext cx="904875"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asellaDiTesto 11"/>
          <p:cNvSpPr txBox="1"/>
          <p:nvPr/>
        </p:nvSpPr>
        <p:spPr>
          <a:xfrm>
            <a:off x="387250" y="334962"/>
            <a:ext cx="6714147" cy="3416320"/>
          </a:xfrm>
          <a:prstGeom prst="rect">
            <a:avLst/>
          </a:prstGeom>
          <a:noFill/>
        </p:spPr>
        <p:txBody>
          <a:bodyPr wrap="square" rtlCol="0">
            <a:spAutoFit/>
          </a:bodyPr>
          <a:lstStyle/>
          <a:p>
            <a:r>
              <a:rPr lang="it-IT" sz="7200" dirty="0" smtClean="0">
                <a:solidFill>
                  <a:schemeClr val="bg1">
                    <a:lumMod val="65000"/>
                  </a:schemeClr>
                </a:solidFill>
                <a:latin typeface="Maiandra GD" panose="020E0502030308020204" pitchFamily="34" charset="0"/>
              </a:rPr>
              <a:t>A  SCUOLA …</a:t>
            </a:r>
          </a:p>
          <a:p>
            <a:r>
              <a:rPr lang="it-IT" sz="7200" dirty="0">
                <a:solidFill>
                  <a:schemeClr val="bg1">
                    <a:lumMod val="65000"/>
                  </a:schemeClr>
                </a:solidFill>
                <a:latin typeface="Maiandra GD" panose="020E0502030308020204" pitchFamily="34" charset="0"/>
              </a:rPr>
              <a:t> </a:t>
            </a:r>
            <a:r>
              <a:rPr lang="it-IT" sz="7200" dirty="0" smtClean="0">
                <a:solidFill>
                  <a:schemeClr val="bg1">
                    <a:lumMod val="65000"/>
                  </a:schemeClr>
                </a:solidFill>
                <a:latin typeface="Maiandra GD" panose="020E0502030308020204" pitchFamily="34" charset="0"/>
              </a:rPr>
              <a:t>             </a:t>
            </a:r>
            <a:r>
              <a:rPr lang="it-IT" sz="4400" dirty="0" smtClean="0">
                <a:solidFill>
                  <a:schemeClr val="bg1">
                    <a:lumMod val="65000"/>
                  </a:schemeClr>
                </a:solidFill>
                <a:latin typeface="Maiandra GD" panose="020E0502030308020204" pitchFamily="34" charset="0"/>
              </a:rPr>
              <a:t>CON</a:t>
            </a:r>
          </a:p>
          <a:p>
            <a:r>
              <a:rPr lang="it-IT" sz="7200" dirty="0">
                <a:solidFill>
                  <a:schemeClr val="bg1">
                    <a:lumMod val="65000"/>
                  </a:schemeClr>
                </a:solidFill>
                <a:latin typeface="Maiandra GD" panose="020E0502030308020204" pitchFamily="34" charset="0"/>
              </a:rPr>
              <a:t> </a:t>
            </a:r>
            <a:r>
              <a:rPr lang="it-IT" sz="7200" dirty="0" smtClean="0">
                <a:solidFill>
                  <a:schemeClr val="bg1">
                    <a:lumMod val="65000"/>
                  </a:schemeClr>
                </a:solidFill>
                <a:latin typeface="Maiandra GD" panose="020E0502030308020204" pitchFamily="34" charset="0"/>
              </a:rPr>
              <a:t>            PAPA’    </a:t>
            </a:r>
            <a:endParaRPr lang="it-IT" sz="7200" dirty="0">
              <a:solidFill>
                <a:schemeClr val="bg1">
                  <a:lumMod val="65000"/>
                </a:schemeClr>
              </a:solidFill>
              <a:latin typeface="Maiandra GD" panose="020E0502030308020204" pitchFamily="34" charset="0"/>
            </a:endParaRPr>
          </a:p>
        </p:txBody>
      </p:sp>
      <p:sp>
        <p:nvSpPr>
          <p:cNvPr id="30" name="CasellaDiTesto 29"/>
          <p:cNvSpPr txBox="1"/>
          <p:nvPr/>
        </p:nvSpPr>
        <p:spPr>
          <a:xfrm>
            <a:off x="47926" y="9369047"/>
            <a:ext cx="6548328" cy="461665"/>
          </a:xfrm>
          <a:prstGeom prst="rect">
            <a:avLst/>
          </a:prstGeom>
          <a:noFill/>
          <a:ln>
            <a:solidFill>
              <a:schemeClr val="tx1"/>
            </a:solidFill>
          </a:ln>
        </p:spPr>
        <p:txBody>
          <a:bodyPr wrap="square" rtlCol="0">
            <a:spAutoFit/>
          </a:bodyPr>
          <a:lstStyle/>
          <a:p>
            <a:r>
              <a:rPr lang="it-IT" sz="1200" dirty="0" smtClean="0">
                <a:latin typeface="Maiandra GD" panose="020E0502030308020204" pitchFamily="34" charset="0"/>
              </a:rPr>
              <a:t>COSA FACCIO : osservo e coloro l’immagine; descrivo ciò che vedo; ripasso sulle lettere con i pennarelli (ogni lettera con un colore diverso).</a:t>
            </a:r>
          </a:p>
        </p:txBody>
      </p:sp>
      <p:sp>
        <p:nvSpPr>
          <p:cNvPr id="2" name="Rettangolo 1"/>
          <p:cNvSpPr/>
          <p:nvPr/>
        </p:nvSpPr>
        <p:spPr>
          <a:xfrm>
            <a:off x="3018115" y="111729"/>
            <a:ext cx="4317543" cy="338554"/>
          </a:xfrm>
          <a:prstGeom prst="rect">
            <a:avLst/>
          </a:prstGeom>
        </p:spPr>
        <p:txBody>
          <a:bodyPr wrap="square">
            <a:spAutoFit/>
          </a:bodyPr>
          <a:lstStyle/>
          <a:p>
            <a:r>
              <a:rPr lang="it-IT" sz="1600" dirty="0">
                <a:solidFill>
                  <a:prstClr val="black"/>
                </a:solidFill>
                <a:latin typeface="Maiandra GD" pitchFamily="34" charset="0"/>
              </a:rPr>
              <a:t>( QUESTA SCHEDA E’ PER </a:t>
            </a:r>
            <a:r>
              <a:rPr lang="it-IT" sz="1600" dirty="0" smtClean="0">
                <a:solidFill>
                  <a:prstClr val="black"/>
                </a:solidFill>
                <a:latin typeface="Maiandra GD" pitchFamily="34" charset="0"/>
              </a:rPr>
              <a:t>LE  BAMBINE)</a:t>
            </a:r>
            <a:endParaRPr lang="it-IT" sz="1600" dirty="0"/>
          </a:p>
        </p:txBody>
      </p:sp>
    </p:spTree>
    <p:extLst>
      <p:ext uri="{BB962C8B-B14F-4D97-AF65-F5344CB8AC3E}">
        <p14:creationId xmlns:p14="http://schemas.microsoft.com/office/powerpoint/2010/main" val="885128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841" t="14240" r="3959" b="14374"/>
          <a:stretch/>
        </p:blipFill>
        <p:spPr bwMode="auto">
          <a:xfrm>
            <a:off x="-9315" y="1573"/>
            <a:ext cx="6813480" cy="9906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911529" y="1275749"/>
            <a:ext cx="5089221" cy="1359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p:cNvSpPr/>
          <p:nvPr/>
        </p:nvSpPr>
        <p:spPr>
          <a:xfrm>
            <a:off x="3261606" y="8571387"/>
            <a:ext cx="425843" cy="4887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3" name="Gruppo 32"/>
          <p:cNvGrpSpPr/>
          <p:nvPr/>
        </p:nvGrpSpPr>
        <p:grpSpPr>
          <a:xfrm>
            <a:off x="2615884" y="2284033"/>
            <a:ext cx="1312038" cy="1176226"/>
            <a:chOff x="561681" y="8602579"/>
            <a:chExt cx="737730" cy="661737"/>
          </a:xfrm>
        </p:grpSpPr>
        <p:pic>
          <p:nvPicPr>
            <p:cNvPr id="34" name="Immagine 3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65610" t="17925" r="29189" b="67838"/>
            <a:stretch/>
          </p:blipFill>
          <p:spPr>
            <a:xfrm>
              <a:off x="982789" y="8602580"/>
              <a:ext cx="316622" cy="613610"/>
            </a:xfrm>
            <a:prstGeom prst="rect">
              <a:avLst/>
            </a:prstGeom>
          </p:spPr>
        </p:pic>
        <p:pic>
          <p:nvPicPr>
            <p:cNvPr id="35" name="Immagine 3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4648" t="50960" r="8830" b="33686"/>
            <a:stretch/>
          </p:blipFill>
          <p:spPr>
            <a:xfrm>
              <a:off x="561681" y="8602579"/>
              <a:ext cx="397043" cy="661737"/>
            </a:xfrm>
            <a:prstGeom prst="rect">
              <a:avLst/>
            </a:prstGeom>
          </p:spPr>
        </p:pic>
      </p:grpSp>
      <p:grpSp>
        <p:nvGrpSpPr>
          <p:cNvPr id="36" name="Gruppo 35"/>
          <p:cNvGrpSpPr/>
          <p:nvPr/>
        </p:nvGrpSpPr>
        <p:grpSpPr>
          <a:xfrm>
            <a:off x="2518976" y="6775820"/>
            <a:ext cx="3007826" cy="1079988"/>
            <a:chOff x="2938921" y="3025943"/>
            <a:chExt cx="1691234" cy="607594"/>
          </a:xfrm>
        </p:grpSpPr>
        <p:pic>
          <p:nvPicPr>
            <p:cNvPr id="37" name="Immagine 3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62316" t="35326" r="29582" b="51832"/>
            <a:stretch/>
          </p:blipFill>
          <p:spPr>
            <a:xfrm>
              <a:off x="3710083" y="3025943"/>
              <a:ext cx="493295" cy="553452"/>
            </a:xfrm>
            <a:prstGeom prst="rect">
              <a:avLst/>
            </a:prstGeom>
          </p:spPr>
        </p:pic>
        <p:pic>
          <p:nvPicPr>
            <p:cNvPr id="38" name="Immagine 3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3458" t="2199" r="10613" b="85797"/>
            <a:stretch/>
          </p:blipFill>
          <p:spPr>
            <a:xfrm>
              <a:off x="3416968" y="3068053"/>
              <a:ext cx="360948" cy="517358"/>
            </a:xfrm>
            <a:prstGeom prst="rect">
              <a:avLst/>
            </a:prstGeom>
          </p:spPr>
        </p:pic>
        <p:pic>
          <p:nvPicPr>
            <p:cNvPr id="39" name="Immagine 38"/>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2592" t="2105" r="69898" b="84774"/>
            <a:stretch/>
          </p:blipFill>
          <p:spPr>
            <a:xfrm>
              <a:off x="2938921" y="3068053"/>
              <a:ext cx="457200" cy="565484"/>
            </a:xfrm>
            <a:prstGeom prst="rect">
              <a:avLst/>
            </a:prstGeom>
          </p:spPr>
        </p:pic>
        <p:pic>
          <p:nvPicPr>
            <p:cNvPr id="40" name="Immagine 3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3293" t="2477" r="10613" b="85797"/>
            <a:stretch/>
          </p:blipFill>
          <p:spPr>
            <a:xfrm>
              <a:off x="4259179" y="3080083"/>
              <a:ext cx="370976" cy="505327"/>
            </a:xfrm>
            <a:prstGeom prst="rect">
              <a:avLst/>
            </a:prstGeom>
          </p:spPr>
        </p:pic>
      </p:grpSp>
      <p:grpSp>
        <p:nvGrpSpPr>
          <p:cNvPr id="41" name="Gruppo 40"/>
          <p:cNvGrpSpPr/>
          <p:nvPr/>
        </p:nvGrpSpPr>
        <p:grpSpPr>
          <a:xfrm>
            <a:off x="1115499" y="3560899"/>
            <a:ext cx="4718056" cy="1325927"/>
            <a:chOff x="2627240" y="8596563"/>
            <a:chExt cx="2652859" cy="745958"/>
          </a:xfrm>
        </p:grpSpPr>
        <p:pic>
          <p:nvPicPr>
            <p:cNvPr id="42" name="Immagine 4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54" t="35420" r="69041" b="51180"/>
            <a:stretch/>
          </p:blipFill>
          <p:spPr>
            <a:xfrm>
              <a:off x="4050977" y="8694820"/>
              <a:ext cx="481263" cy="577516"/>
            </a:xfrm>
            <a:prstGeom prst="rect">
              <a:avLst/>
            </a:prstGeom>
          </p:spPr>
        </p:pic>
        <p:pic>
          <p:nvPicPr>
            <p:cNvPr id="43" name="Immagine 4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2790" t="17244" r="69107" b="68518"/>
            <a:stretch/>
          </p:blipFill>
          <p:spPr>
            <a:xfrm>
              <a:off x="3629699" y="8728910"/>
              <a:ext cx="493295" cy="613611"/>
            </a:xfrm>
            <a:prstGeom prst="rect">
              <a:avLst/>
            </a:prstGeom>
          </p:spPr>
        </p:pic>
        <p:pic>
          <p:nvPicPr>
            <p:cNvPr id="44" name="Immagine 4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2079" t="36443" r="8237" b="51274"/>
            <a:stretch/>
          </p:blipFill>
          <p:spPr>
            <a:xfrm>
              <a:off x="3120535" y="8704847"/>
              <a:ext cx="589548" cy="529390"/>
            </a:xfrm>
            <a:prstGeom prst="rect">
              <a:avLst/>
            </a:prstGeom>
          </p:spPr>
        </p:pic>
        <p:pic>
          <p:nvPicPr>
            <p:cNvPr id="45" name="Immagine 4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53" t="67245" r="68844" b="17960"/>
            <a:stretch/>
          </p:blipFill>
          <p:spPr>
            <a:xfrm>
              <a:off x="2627240" y="8596563"/>
              <a:ext cx="493295" cy="637674"/>
            </a:xfrm>
            <a:prstGeom prst="rect">
              <a:avLst/>
            </a:prstGeom>
          </p:spPr>
        </p:pic>
        <p:pic>
          <p:nvPicPr>
            <p:cNvPr id="46" name="Immagine 4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65610" t="17925" r="29189" b="67838"/>
            <a:stretch/>
          </p:blipFill>
          <p:spPr>
            <a:xfrm>
              <a:off x="4460223" y="8626642"/>
              <a:ext cx="316622" cy="613610"/>
            </a:xfrm>
            <a:prstGeom prst="rect">
              <a:avLst/>
            </a:prstGeom>
          </p:spPr>
        </p:pic>
        <p:pic>
          <p:nvPicPr>
            <p:cNvPr id="47" name="Immagine 4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2079" t="36443" r="8237" b="51274"/>
            <a:stretch/>
          </p:blipFill>
          <p:spPr>
            <a:xfrm>
              <a:off x="4690551" y="8742946"/>
              <a:ext cx="589548" cy="529390"/>
            </a:xfrm>
            <a:prstGeom prst="rect">
              <a:avLst/>
            </a:prstGeom>
          </p:spPr>
        </p:pic>
      </p:grpSp>
      <p:grpSp>
        <p:nvGrpSpPr>
          <p:cNvPr id="48" name="Gruppo 47"/>
          <p:cNvGrpSpPr/>
          <p:nvPr/>
        </p:nvGrpSpPr>
        <p:grpSpPr>
          <a:xfrm>
            <a:off x="1583454" y="5065931"/>
            <a:ext cx="4005653" cy="1251078"/>
            <a:chOff x="2456586" y="6394785"/>
            <a:chExt cx="2252290" cy="703848"/>
          </a:xfrm>
        </p:grpSpPr>
        <p:pic>
          <p:nvPicPr>
            <p:cNvPr id="49" name="Immagine 48"/>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4648" t="50960" r="8830" b="33686"/>
            <a:stretch/>
          </p:blipFill>
          <p:spPr>
            <a:xfrm>
              <a:off x="2456586" y="6394787"/>
              <a:ext cx="397043" cy="661737"/>
            </a:xfrm>
            <a:prstGeom prst="rect">
              <a:avLst/>
            </a:prstGeom>
          </p:spPr>
        </p:pic>
        <p:pic>
          <p:nvPicPr>
            <p:cNvPr id="50" name="Immagine 4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2079" t="36443" r="8237" b="51274"/>
            <a:stretch/>
          </p:blipFill>
          <p:spPr>
            <a:xfrm>
              <a:off x="4119328" y="6460959"/>
              <a:ext cx="589548" cy="529390"/>
            </a:xfrm>
            <a:prstGeom prst="rect">
              <a:avLst/>
            </a:prstGeom>
          </p:spPr>
        </p:pic>
        <p:pic>
          <p:nvPicPr>
            <p:cNvPr id="51" name="Immagine 5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4648" t="50960" r="8830" b="33686"/>
            <a:stretch/>
          </p:blipFill>
          <p:spPr>
            <a:xfrm>
              <a:off x="3710083" y="6394785"/>
              <a:ext cx="397043" cy="661737"/>
            </a:xfrm>
            <a:prstGeom prst="rect">
              <a:avLst/>
            </a:prstGeom>
          </p:spPr>
        </p:pic>
        <p:pic>
          <p:nvPicPr>
            <p:cNvPr id="52" name="Immagine 5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62316" t="35326" r="29582" b="51832"/>
            <a:stretch/>
          </p:blipFill>
          <p:spPr>
            <a:xfrm>
              <a:off x="3225154" y="6436897"/>
              <a:ext cx="493295" cy="553452"/>
            </a:xfrm>
            <a:prstGeom prst="rect">
              <a:avLst/>
            </a:prstGeom>
          </p:spPr>
        </p:pic>
        <p:pic>
          <p:nvPicPr>
            <p:cNvPr id="53" name="Immagine 5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2" t="1919" r="89595" b="83843"/>
            <a:stretch/>
          </p:blipFill>
          <p:spPr>
            <a:xfrm>
              <a:off x="2806811" y="6485022"/>
              <a:ext cx="493295" cy="613611"/>
            </a:xfrm>
            <a:prstGeom prst="rect">
              <a:avLst/>
            </a:prstGeom>
          </p:spPr>
        </p:pic>
      </p:grpSp>
      <p:grpSp>
        <p:nvGrpSpPr>
          <p:cNvPr id="54" name="Gruppo 53"/>
          <p:cNvGrpSpPr/>
          <p:nvPr/>
        </p:nvGrpSpPr>
        <p:grpSpPr>
          <a:xfrm>
            <a:off x="1719939" y="1214736"/>
            <a:ext cx="3224316" cy="1090685"/>
            <a:chOff x="549653" y="7800470"/>
            <a:chExt cx="1812962" cy="613612"/>
          </a:xfrm>
        </p:grpSpPr>
        <p:pic>
          <p:nvPicPr>
            <p:cNvPr id="55" name="Immagine 5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2" t="1919" r="89595" b="83843"/>
            <a:stretch/>
          </p:blipFill>
          <p:spPr>
            <a:xfrm>
              <a:off x="1000836" y="7800471"/>
              <a:ext cx="493295" cy="613611"/>
            </a:xfrm>
            <a:prstGeom prst="rect">
              <a:avLst/>
            </a:prstGeom>
          </p:spPr>
        </p:pic>
        <p:pic>
          <p:nvPicPr>
            <p:cNvPr id="56" name="Immagine 5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566" t="51146" r="89331" b="34896"/>
            <a:stretch/>
          </p:blipFill>
          <p:spPr>
            <a:xfrm>
              <a:off x="549653" y="7800471"/>
              <a:ext cx="493295" cy="601579"/>
            </a:xfrm>
            <a:prstGeom prst="rect">
              <a:avLst/>
            </a:prstGeom>
          </p:spPr>
        </p:pic>
        <p:pic>
          <p:nvPicPr>
            <p:cNvPr id="57" name="Immagine 5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566" t="51146" r="89331" b="34896"/>
            <a:stretch/>
          </p:blipFill>
          <p:spPr>
            <a:xfrm>
              <a:off x="1452019" y="7800470"/>
              <a:ext cx="493295" cy="601579"/>
            </a:xfrm>
            <a:prstGeom prst="rect">
              <a:avLst/>
            </a:prstGeom>
          </p:spPr>
        </p:pic>
        <p:pic>
          <p:nvPicPr>
            <p:cNvPr id="58" name="Immagine 5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2" t="1919" r="89595" b="83843"/>
            <a:stretch/>
          </p:blipFill>
          <p:spPr>
            <a:xfrm>
              <a:off x="1869320" y="7800471"/>
              <a:ext cx="493295" cy="613611"/>
            </a:xfrm>
            <a:prstGeom prst="rect">
              <a:avLst/>
            </a:prstGeom>
          </p:spPr>
        </p:pic>
      </p:grpSp>
      <p:pic>
        <p:nvPicPr>
          <p:cNvPr id="59" name="Immagine 58"/>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2079" t="41671" r="13444" b="51274"/>
          <a:stretch/>
        </p:blipFill>
        <p:spPr>
          <a:xfrm>
            <a:off x="4505089" y="1174716"/>
            <a:ext cx="541655" cy="540500"/>
          </a:xfrm>
          <a:prstGeom prst="rect">
            <a:avLst/>
          </a:prstGeom>
        </p:spPr>
      </p:pic>
      <p:sp>
        <p:nvSpPr>
          <p:cNvPr id="5" name="CasellaDiTesto 4"/>
          <p:cNvSpPr txBox="1"/>
          <p:nvPr/>
        </p:nvSpPr>
        <p:spPr>
          <a:xfrm>
            <a:off x="101663" y="8703363"/>
            <a:ext cx="3545923" cy="1169551"/>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it-IT" sz="1400" dirty="0" smtClean="0">
                <a:latin typeface="Maiandra GD" panose="020E0502030308020204" pitchFamily="34" charset="0"/>
              </a:rPr>
              <a:t>RIPASSA SULLE LETTERE CON I PENNARELLI.</a:t>
            </a:r>
          </a:p>
          <a:p>
            <a:pPr marL="285750" indent="-285750">
              <a:buFont typeface="Arial" panose="020B0604020202020204" pitchFamily="34" charset="0"/>
              <a:buChar char="•"/>
            </a:pPr>
            <a:r>
              <a:rPr lang="it-IT" sz="1400" dirty="0" smtClean="0">
                <a:latin typeface="Maiandra GD" panose="020E0502030308020204" pitchFamily="34" charset="0"/>
              </a:rPr>
              <a:t> RIPASSA SU  OGNI LETTERA CON UN COLORE DIVERSO.</a:t>
            </a:r>
          </a:p>
          <a:p>
            <a:pPr marL="171450" indent="-171450">
              <a:buFont typeface="Arial" panose="020B0604020202020204" pitchFamily="34" charset="0"/>
              <a:buChar char="•"/>
            </a:pPr>
            <a:r>
              <a:rPr lang="it-IT" sz="1400" dirty="0" smtClean="0">
                <a:latin typeface="Maiandra GD" panose="020E0502030308020204" pitchFamily="34" charset="0"/>
              </a:rPr>
              <a:t>  COLORA I PALLINI NELLA CORNICE.</a:t>
            </a:r>
            <a:endParaRPr lang="it-IT" sz="1400" dirty="0">
              <a:latin typeface="Maiandra GD" panose="020E0502030308020204" pitchFamily="34" charset="0"/>
            </a:endParaRPr>
          </a:p>
        </p:txBody>
      </p:sp>
    </p:spTree>
    <p:extLst>
      <p:ext uri="{BB962C8B-B14F-4D97-AF65-F5344CB8AC3E}">
        <p14:creationId xmlns:p14="http://schemas.microsoft.com/office/powerpoint/2010/main" val="1750013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570751" y="7975600"/>
            <a:ext cx="2136097" cy="1815882"/>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it-IT" sz="1400" dirty="0" smtClean="0">
                <a:latin typeface="Maiandra GD" panose="020E0502030308020204" pitchFamily="34" charset="0"/>
              </a:rPr>
              <a:t>RIPASSA SULLE LETTERE CON I PENNARELLI.</a:t>
            </a:r>
          </a:p>
          <a:p>
            <a:pPr marL="285750" indent="-285750">
              <a:buFont typeface="Arial" panose="020B0604020202020204" pitchFamily="34" charset="0"/>
              <a:buChar char="•"/>
            </a:pPr>
            <a:r>
              <a:rPr lang="it-IT" sz="1400" dirty="0" smtClean="0">
                <a:latin typeface="Maiandra GD" panose="020E0502030308020204" pitchFamily="34" charset="0"/>
              </a:rPr>
              <a:t>RIPASSA SU  OGNI LETTERA CON UN COLORE DIVERSO.</a:t>
            </a:r>
          </a:p>
          <a:p>
            <a:pPr marL="171450" indent="-171450">
              <a:buFont typeface="Arial" panose="020B0604020202020204" pitchFamily="34" charset="0"/>
              <a:buChar char="•"/>
            </a:pPr>
            <a:r>
              <a:rPr lang="it-IT" sz="1400" dirty="0" smtClean="0">
                <a:latin typeface="Maiandra GD" panose="020E0502030308020204" pitchFamily="34" charset="0"/>
              </a:rPr>
              <a:t>COLORA  I PALLINI NELLA CORNICE.</a:t>
            </a:r>
            <a:endParaRPr lang="it-IT" sz="1400" dirty="0">
              <a:latin typeface="Maiandra GD" panose="020E0502030308020204" pitchFamily="34" charset="0"/>
            </a:endParaRPr>
          </a:p>
        </p:txBody>
      </p:sp>
      <p:grpSp>
        <p:nvGrpSpPr>
          <p:cNvPr id="5" name="Gruppo 4"/>
          <p:cNvGrpSpPr/>
          <p:nvPr/>
        </p:nvGrpSpPr>
        <p:grpSpPr>
          <a:xfrm>
            <a:off x="0" y="0"/>
            <a:ext cx="7213600" cy="9977120"/>
            <a:chOff x="0" y="0"/>
            <a:chExt cx="7213600" cy="9977120"/>
          </a:xfrm>
        </p:grpSpPr>
        <p:pic>
          <p:nvPicPr>
            <p:cNvPr id="1026" name="Picture 2" descr="https://i.pinimg.com/originals/eb/f7/4e/ebf74e3ebd67fc5250b5208cb1862f40.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12" t="15031" r="2622" b="13964"/>
            <a:stretch/>
          </p:blipFill>
          <p:spPr bwMode="auto">
            <a:xfrm>
              <a:off x="0" y="0"/>
              <a:ext cx="6858000" cy="9905999"/>
            </a:xfrm>
            <a:prstGeom prst="rect">
              <a:avLst/>
            </a:prstGeom>
            <a:noFill/>
            <a:extLst>
              <a:ext uri="{909E8E84-426E-40DD-AFC4-6F175D3DCCD1}">
                <a14:hiddenFill xmlns:a14="http://schemas.microsoft.com/office/drawing/2010/main">
                  <a:solidFill>
                    <a:srgbClr val="FFFFFF"/>
                  </a:solidFill>
                </a14:hiddenFill>
              </a:ext>
            </a:extLst>
          </p:spPr>
        </p:pic>
        <p:sp>
          <p:nvSpPr>
            <p:cNvPr id="2" name="Figura a mano libera 1"/>
            <p:cNvSpPr/>
            <p:nvPr/>
          </p:nvSpPr>
          <p:spPr>
            <a:xfrm>
              <a:off x="4307840" y="6075680"/>
              <a:ext cx="2905760" cy="3901440"/>
            </a:xfrm>
            <a:custGeom>
              <a:avLst/>
              <a:gdLst>
                <a:gd name="connsiteX0" fmla="*/ 304800 w 2235200"/>
                <a:gd name="connsiteY0" fmla="*/ 2966720 h 4003040"/>
                <a:gd name="connsiteX1" fmla="*/ 203200 w 2235200"/>
                <a:gd name="connsiteY1" fmla="*/ 2905760 h 4003040"/>
                <a:gd name="connsiteX2" fmla="*/ 121920 w 2235200"/>
                <a:gd name="connsiteY2" fmla="*/ 2458720 h 4003040"/>
                <a:gd name="connsiteX3" fmla="*/ 60960 w 2235200"/>
                <a:gd name="connsiteY3" fmla="*/ 2214880 h 4003040"/>
                <a:gd name="connsiteX4" fmla="*/ 40640 w 2235200"/>
                <a:gd name="connsiteY4" fmla="*/ 2153920 h 4003040"/>
                <a:gd name="connsiteX5" fmla="*/ 0 w 2235200"/>
                <a:gd name="connsiteY5" fmla="*/ 2092960 h 4003040"/>
                <a:gd name="connsiteX6" fmla="*/ 20320 w 2235200"/>
                <a:gd name="connsiteY6" fmla="*/ 1950720 h 4003040"/>
                <a:gd name="connsiteX7" fmla="*/ 142240 w 2235200"/>
                <a:gd name="connsiteY7" fmla="*/ 1849120 h 4003040"/>
                <a:gd name="connsiteX8" fmla="*/ 365760 w 2235200"/>
                <a:gd name="connsiteY8" fmla="*/ 1747520 h 4003040"/>
                <a:gd name="connsiteX9" fmla="*/ 568960 w 2235200"/>
                <a:gd name="connsiteY9" fmla="*/ 1625600 h 4003040"/>
                <a:gd name="connsiteX10" fmla="*/ 589280 w 2235200"/>
                <a:gd name="connsiteY10" fmla="*/ 1442720 h 4003040"/>
                <a:gd name="connsiteX11" fmla="*/ 528320 w 2235200"/>
                <a:gd name="connsiteY11" fmla="*/ 1300480 h 4003040"/>
                <a:gd name="connsiteX12" fmla="*/ 467360 w 2235200"/>
                <a:gd name="connsiteY12" fmla="*/ 1259840 h 4003040"/>
                <a:gd name="connsiteX13" fmla="*/ 426720 w 2235200"/>
                <a:gd name="connsiteY13" fmla="*/ 1198880 h 4003040"/>
                <a:gd name="connsiteX14" fmla="*/ 304800 w 2235200"/>
                <a:gd name="connsiteY14" fmla="*/ 1117600 h 4003040"/>
                <a:gd name="connsiteX15" fmla="*/ 264160 w 2235200"/>
                <a:gd name="connsiteY15" fmla="*/ 1036320 h 4003040"/>
                <a:gd name="connsiteX16" fmla="*/ 223520 w 2235200"/>
                <a:gd name="connsiteY16" fmla="*/ 975360 h 4003040"/>
                <a:gd name="connsiteX17" fmla="*/ 182880 w 2235200"/>
                <a:gd name="connsiteY17" fmla="*/ 853440 h 4003040"/>
                <a:gd name="connsiteX18" fmla="*/ 142240 w 2235200"/>
                <a:gd name="connsiteY18" fmla="*/ 772160 h 4003040"/>
                <a:gd name="connsiteX19" fmla="*/ 121920 w 2235200"/>
                <a:gd name="connsiteY19" fmla="*/ 690880 h 4003040"/>
                <a:gd name="connsiteX20" fmla="*/ 81280 w 2235200"/>
                <a:gd name="connsiteY20" fmla="*/ 568960 h 4003040"/>
                <a:gd name="connsiteX21" fmla="*/ 40640 w 2235200"/>
                <a:gd name="connsiteY21" fmla="*/ 426720 h 4003040"/>
                <a:gd name="connsiteX22" fmla="*/ 162560 w 2235200"/>
                <a:gd name="connsiteY22" fmla="*/ 101600 h 4003040"/>
                <a:gd name="connsiteX23" fmla="*/ 243840 w 2235200"/>
                <a:gd name="connsiteY23" fmla="*/ 81280 h 4003040"/>
                <a:gd name="connsiteX24" fmla="*/ 325120 w 2235200"/>
                <a:gd name="connsiteY24" fmla="*/ 40640 h 4003040"/>
                <a:gd name="connsiteX25" fmla="*/ 447040 w 2235200"/>
                <a:gd name="connsiteY25" fmla="*/ 0 h 4003040"/>
                <a:gd name="connsiteX26" fmla="*/ 629920 w 2235200"/>
                <a:gd name="connsiteY26" fmla="*/ 40640 h 4003040"/>
                <a:gd name="connsiteX27" fmla="*/ 711200 w 2235200"/>
                <a:gd name="connsiteY27" fmla="*/ 60960 h 4003040"/>
                <a:gd name="connsiteX28" fmla="*/ 792480 w 2235200"/>
                <a:gd name="connsiteY28" fmla="*/ 101600 h 4003040"/>
                <a:gd name="connsiteX29" fmla="*/ 914400 w 2235200"/>
                <a:gd name="connsiteY29" fmla="*/ 142240 h 4003040"/>
                <a:gd name="connsiteX30" fmla="*/ 975360 w 2235200"/>
                <a:gd name="connsiteY30" fmla="*/ 203200 h 4003040"/>
                <a:gd name="connsiteX31" fmla="*/ 1036320 w 2235200"/>
                <a:gd name="connsiteY31" fmla="*/ 223520 h 4003040"/>
                <a:gd name="connsiteX32" fmla="*/ 1219200 w 2235200"/>
                <a:gd name="connsiteY32" fmla="*/ 284480 h 4003040"/>
                <a:gd name="connsiteX33" fmla="*/ 1422400 w 2235200"/>
                <a:gd name="connsiteY33" fmla="*/ 365760 h 4003040"/>
                <a:gd name="connsiteX34" fmla="*/ 1483360 w 2235200"/>
                <a:gd name="connsiteY34" fmla="*/ 548640 h 4003040"/>
                <a:gd name="connsiteX35" fmla="*/ 1503680 w 2235200"/>
                <a:gd name="connsiteY35" fmla="*/ 609600 h 4003040"/>
                <a:gd name="connsiteX36" fmla="*/ 1524000 w 2235200"/>
                <a:gd name="connsiteY36" fmla="*/ 690880 h 4003040"/>
                <a:gd name="connsiteX37" fmla="*/ 1544320 w 2235200"/>
                <a:gd name="connsiteY37" fmla="*/ 751840 h 4003040"/>
                <a:gd name="connsiteX38" fmla="*/ 1584960 w 2235200"/>
                <a:gd name="connsiteY38" fmla="*/ 955040 h 4003040"/>
                <a:gd name="connsiteX39" fmla="*/ 1564640 w 2235200"/>
                <a:gd name="connsiteY39" fmla="*/ 1280160 h 4003040"/>
                <a:gd name="connsiteX40" fmla="*/ 1483360 w 2235200"/>
                <a:gd name="connsiteY40" fmla="*/ 1402080 h 4003040"/>
                <a:gd name="connsiteX41" fmla="*/ 1747520 w 2235200"/>
                <a:gd name="connsiteY41" fmla="*/ 1503680 h 4003040"/>
                <a:gd name="connsiteX42" fmla="*/ 1727200 w 2235200"/>
                <a:gd name="connsiteY42" fmla="*/ 1402080 h 4003040"/>
                <a:gd name="connsiteX43" fmla="*/ 1828800 w 2235200"/>
                <a:gd name="connsiteY43" fmla="*/ 1158240 h 4003040"/>
                <a:gd name="connsiteX44" fmla="*/ 1889760 w 2235200"/>
                <a:gd name="connsiteY44" fmla="*/ 1137920 h 4003040"/>
                <a:gd name="connsiteX45" fmla="*/ 1930400 w 2235200"/>
                <a:gd name="connsiteY45" fmla="*/ 1056640 h 4003040"/>
                <a:gd name="connsiteX46" fmla="*/ 2052320 w 2235200"/>
                <a:gd name="connsiteY46" fmla="*/ 955040 h 4003040"/>
                <a:gd name="connsiteX47" fmla="*/ 2113280 w 2235200"/>
                <a:gd name="connsiteY47" fmla="*/ 934720 h 4003040"/>
                <a:gd name="connsiteX48" fmla="*/ 2174240 w 2235200"/>
                <a:gd name="connsiteY48" fmla="*/ 955040 h 4003040"/>
                <a:gd name="connsiteX49" fmla="*/ 2235200 w 2235200"/>
                <a:gd name="connsiteY49" fmla="*/ 1097280 h 4003040"/>
                <a:gd name="connsiteX50" fmla="*/ 2194560 w 2235200"/>
                <a:gd name="connsiteY50" fmla="*/ 1320800 h 4003040"/>
                <a:gd name="connsiteX51" fmla="*/ 2174240 w 2235200"/>
                <a:gd name="connsiteY51" fmla="*/ 1381760 h 4003040"/>
                <a:gd name="connsiteX52" fmla="*/ 2133600 w 2235200"/>
                <a:gd name="connsiteY52" fmla="*/ 1442720 h 4003040"/>
                <a:gd name="connsiteX53" fmla="*/ 2092960 w 2235200"/>
                <a:gd name="connsiteY53" fmla="*/ 1564640 h 4003040"/>
                <a:gd name="connsiteX54" fmla="*/ 1971040 w 2235200"/>
                <a:gd name="connsiteY54" fmla="*/ 1747520 h 4003040"/>
                <a:gd name="connsiteX55" fmla="*/ 1889760 w 2235200"/>
                <a:gd name="connsiteY55" fmla="*/ 1869440 h 4003040"/>
                <a:gd name="connsiteX56" fmla="*/ 1849120 w 2235200"/>
                <a:gd name="connsiteY56" fmla="*/ 1930400 h 4003040"/>
                <a:gd name="connsiteX57" fmla="*/ 1808480 w 2235200"/>
                <a:gd name="connsiteY57" fmla="*/ 2052320 h 4003040"/>
                <a:gd name="connsiteX58" fmla="*/ 1869440 w 2235200"/>
                <a:gd name="connsiteY58" fmla="*/ 2316480 h 4003040"/>
                <a:gd name="connsiteX59" fmla="*/ 1910080 w 2235200"/>
                <a:gd name="connsiteY59" fmla="*/ 2377440 h 4003040"/>
                <a:gd name="connsiteX60" fmla="*/ 1950720 w 2235200"/>
                <a:gd name="connsiteY60" fmla="*/ 2499360 h 4003040"/>
                <a:gd name="connsiteX61" fmla="*/ 1930400 w 2235200"/>
                <a:gd name="connsiteY61" fmla="*/ 2885440 h 4003040"/>
                <a:gd name="connsiteX62" fmla="*/ 1889760 w 2235200"/>
                <a:gd name="connsiteY62" fmla="*/ 2946400 h 4003040"/>
                <a:gd name="connsiteX63" fmla="*/ 1849120 w 2235200"/>
                <a:gd name="connsiteY63" fmla="*/ 3068320 h 4003040"/>
                <a:gd name="connsiteX64" fmla="*/ 1828800 w 2235200"/>
                <a:gd name="connsiteY64" fmla="*/ 3129280 h 4003040"/>
                <a:gd name="connsiteX65" fmla="*/ 1788160 w 2235200"/>
                <a:gd name="connsiteY65" fmla="*/ 3190240 h 4003040"/>
                <a:gd name="connsiteX66" fmla="*/ 1808480 w 2235200"/>
                <a:gd name="connsiteY66" fmla="*/ 3616960 h 4003040"/>
                <a:gd name="connsiteX67" fmla="*/ 1788160 w 2235200"/>
                <a:gd name="connsiteY67" fmla="*/ 3921760 h 4003040"/>
                <a:gd name="connsiteX68" fmla="*/ 1747520 w 2235200"/>
                <a:gd name="connsiteY68" fmla="*/ 3982720 h 4003040"/>
                <a:gd name="connsiteX69" fmla="*/ 1666240 w 2235200"/>
                <a:gd name="connsiteY69" fmla="*/ 4003040 h 4003040"/>
                <a:gd name="connsiteX70" fmla="*/ 1442720 w 2235200"/>
                <a:gd name="connsiteY70" fmla="*/ 3982720 h 4003040"/>
                <a:gd name="connsiteX71" fmla="*/ 1259840 w 2235200"/>
                <a:gd name="connsiteY71" fmla="*/ 3901440 h 4003040"/>
                <a:gd name="connsiteX72" fmla="*/ 1137920 w 2235200"/>
                <a:gd name="connsiteY72" fmla="*/ 3860800 h 4003040"/>
                <a:gd name="connsiteX73" fmla="*/ 975360 w 2235200"/>
                <a:gd name="connsiteY73" fmla="*/ 3820160 h 4003040"/>
                <a:gd name="connsiteX74" fmla="*/ 914400 w 2235200"/>
                <a:gd name="connsiteY74" fmla="*/ 3799840 h 4003040"/>
                <a:gd name="connsiteX75" fmla="*/ 731520 w 2235200"/>
                <a:gd name="connsiteY75" fmla="*/ 3759200 h 4003040"/>
                <a:gd name="connsiteX76" fmla="*/ 609600 w 2235200"/>
                <a:gd name="connsiteY76" fmla="*/ 3718560 h 4003040"/>
                <a:gd name="connsiteX77" fmla="*/ 487680 w 2235200"/>
                <a:gd name="connsiteY77" fmla="*/ 3677920 h 4003040"/>
                <a:gd name="connsiteX78" fmla="*/ 426720 w 2235200"/>
                <a:gd name="connsiteY78" fmla="*/ 3657600 h 4003040"/>
                <a:gd name="connsiteX79" fmla="*/ 304800 w 2235200"/>
                <a:gd name="connsiteY79" fmla="*/ 3596640 h 4003040"/>
                <a:gd name="connsiteX80" fmla="*/ 223520 w 2235200"/>
                <a:gd name="connsiteY80" fmla="*/ 3535680 h 4003040"/>
                <a:gd name="connsiteX81" fmla="*/ 162560 w 2235200"/>
                <a:gd name="connsiteY81" fmla="*/ 3515360 h 4003040"/>
                <a:gd name="connsiteX82" fmla="*/ 81280 w 2235200"/>
                <a:gd name="connsiteY82" fmla="*/ 3332480 h 4003040"/>
                <a:gd name="connsiteX83" fmla="*/ 40640 w 2235200"/>
                <a:gd name="connsiteY83" fmla="*/ 3169920 h 4003040"/>
                <a:gd name="connsiteX84" fmla="*/ 0 w 2235200"/>
                <a:gd name="connsiteY84" fmla="*/ 2987040 h 4003040"/>
                <a:gd name="connsiteX85" fmla="*/ 20320 w 2235200"/>
                <a:gd name="connsiteY85" fmla="*/ 2377440 h 4003040"/>
                <a:gd name="connsiteX86" fmla="*/ 40640 w 2235200"/>
                <a:gd name="connsiteY86" fmla="*/ 2316480 h 4003040"/>
                <a:gd name="connsiteX87" fmla="*/ 60960 w 2235200"/>
                <a:gd name="connsiteY87" fmla="*/ 1889760 h 4003040"/>
                <a:gd name="connsiteX88" fmla="*/ 81280 w 2235200"/>
                <a:gd name="connsiteY88" fmla="*/ 1828800 h 4003040"/>
                <a:gd name="connsiteX89" fmla="*/ 182880 w 2235200"/>
                <a:gd name="connsiteY89" fmla="*/ 1828800 h 400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35200" h="4003040">
                  <a:moveTo>
                    <a:pt x="304800" y="2966720"/>
                  </a:moveTo>
                  <a:cubicBezTo>
                    <a:pt x="270933" y="2946400"/>
                    <a:pt x="222380" y="2940285"/>
                    <a:pt x="203200" y="2905760"/>
                  </a:cubicBezTo>
                  <a:cubicBezTo>
                    <a:pt x="70535" y="2666962"/>
                    <a:pt x="93574" y="2657142"/>
                    <a:pt x="121920" y="2458720"/>
                  </a:cubicBezTo>
                  <a:cubicBezTo>
                    <a:pt x="94557" y="2294545"/>
                    <a:pt x="114629" y="2375886"/>
                    <a:pt x="60960" y="2214880"/>
                  </a:cubicBezTo>
                  <a:cubicBezTo>
                    <a:pt x="54187" y="2194560"/>
                    <a:pt x="52521" y="2171742"/>
                    <a:pt x="40640" y="2153920"/>
                  </a:cubicBezTo>
                  <a:lnTo>
                    <a:pt x="0" y="2092960"/>
                  </a:lnTo>
                  <a:cubicBezTo>
                    <a:pt x="6773" y="2045547"/>
                    <a:pt x="6558" y="1996595"/>
                    <a:pt x="20320" y="1950720"/>
                  </a:cubicBezTo>
                  <a:cubicBezTo>
                    <a:pt x="42276" y="1877534"/>
                    <a:pt x="83133" y="1884584"/>
                    <a:pt x="142240" y="1849120"/>
                  </a:cubicBezTo>
                  <a:cubicBezTo>
                    <a:pt x="318006" y="1743660"/>
                    <a:pt x="198510" y="1780970"/>
                    <a:pt x="365760" y="1747520"/>
                  </a:cubicBezTo>
                  <a:cubicBezTo>
                    <a:pt x="433493" y="1706880"/>
                    <a:pt x="505768" y="1672994"/>
                    <a:pt x="568960" y="1625600"/>
                  </a:cubicBezTo>
                  <a:cubicBezTo>
                    <a:pt x="638227" y="1573650"/>
                    <a:pt x="603875" y="1515696"/>
                    <a:pt x="589280" y="1442720"/>
                  </a:cubicBezTo>
                  <a:cubicBezTo>
                    <a:pt x="577621" y="1384426"/>
                    <a:pt x="571698" y="1343858"/>
                    <a:pt x="528320" y="1300480"/>
                  </a:cubicBezTo>
                  <a:cubicBezTo>
                    <a:pt x="511051" y="1283211"/>
                    <a:pt x="487680" y="1273387"/>
                    <a:pt x="467360" y="1259840"/>
                  </a:cubicBezTo>
                  <a:cubicBezTo>
                    <a:pt x="453813" y="1239520"/>
                    <a:pt x="447040" y="1212427"/>
                    <a:pt x="426720" y="1198880"/>
                  </a:cubicBezTo>
                  <a:cubicBezTo>
                    <a:pt x="296186" y="1111858"/>
                    <a:pt x="383284" y="1254947"/>
                    <a:pt x="304800" y="1117600"/>
                  </a:cubicBezTo>
                  <a:cubicBezTo>
                    <a:pt x="289771" y="1091300"/>
                    <a:pt x="279189" y="1062620"/>
                    <a:pt x="264160" y="1036320"/>
                  </a:cubicBezTo>
                  <a:cubicBezTo>
                    <a:pt x="252043" y="1015116"/>
                    <a:pt x="233439" y="997677"/>
                    <a:pt x="223520" y="975360"/>
                  </a:cubicBezTo>
                  <a:cubicBezTo>
                    <a:pt x="206122" y="936214"/>
                    <a:pt x="202038" y="891756"/>
                    <a:pt x="182880" y="853440"/>
                  </a:cubicBezTo>
                  <a:cubicBezTo>
                    <a:pt x="169333" y="826347"/>
                    <a:pt x="152876" y="800523"/>
                    <a:pt x="142240" y="772160"/>
                  </a:cubicBezTo>
                  <a:cubicBezTo>
                    <a:pt x="132434" y="746011"/>
                    <a:pt x="129945" y="717629"/>
                    <a:pt x="121920" y="690880"/>
                  </a:cubicBezTo>
                  <a:cubicBezTo>
                    <a:pt x="109610" y="649848"/>
                    <a:pt x="91670" y="610519"/>
                    <a:pt x="81280" y="568960"/>
                  </a:cubicBezTo>
                  <a:cubicBezTo>
                    <a:pt x="55765" y="466900"/>
                    <a:pt x="69791" y="514174"/>
                    <a:pt x="40640" y="426720"/>
                  </a:cubicBezTo>
                  <a:cubicBezTo>
                    <a:pt x="63331" y="328394"/>
                    <a:pt x="51925" y="164820"/>
                    <a:pt x="162560" y="101600"/>
                  </a:cubicBezTo>
                  <a:cubicBezTo>
                    <a:pt x="186808" y="87744"/>
                    <a:pt x="217691" y="91086"/>
                    <a:pt x="243840" y="81280"/>
                  </a:cubicBezTo>
                  <a:cubicBezTo>
                    <a:pt x="272203" y="70644"/>
                    <a:pt x="296995" y="51890"/>
                    <a:pt x="325120" y="40640"/>
                  </a:cubicBezTo>
                  <a:cubicBezTo>
                    <a:pt x="364894" y="24730"/>
                    <a:pt x="447040" y="0"/>
                    <a:pt x="447040" y="0"/>
                  </a:cubicBezTo>
                  <a:cubicBezTo>
                    <a:pt x="667065" y="36671"/>
                    <a:pt x="489855" y="621"/>
                    <a:pt x="629920" y="40640"/>
                  </a:cubicBezTo>
                  <a:cubicBezTo>
                    <a:pt x="656773" y="48312"/>
                    <a:pt x="685051" y="51154"/>
                    <a:pt x="711200" y="60960"/>
                  </a:cubicBezTo>
                  <a:cubicBezTo>
                    <a:pt x="739563" y="71596"/>
                    <a:pt x="764355" y="90350"/>
                    <a:pt x="792480" y="101600"/>
                  </a:cubicBezTo>
                  <a:cubicBezTo>
                    <a:pt x="832254" y="117510"/>
                    <a:pt x="914400" y="142240"/>
                    <a:pt x="914400" y="142240"/>
                  </a:cubicBezTo>
                  <a:cubicBezTo>
                    <a:pt x="934720" y="162560"/>
                    <a:pt x="951450" y="187260"/>
                    <a:pt x="975360" y="203200"/>
                  </a:cubicBezTo>
                  <a:cubicBezTo>
                    <a:pt x="993182" y="215081"/>
                    <a:pt x="1016633" y="215083"/>
                    <a:pt x="1036320" y="223520"/>
                  </a:cubicBezTo>
                  <a:cubicBezTo>
                    <a:pt x="1253644" y="316659"/>
                    <a:pt x="968004" y="215972"/>
                    <a:pt x="1219200" y="284480"/>
                  </a:cubicBezTo>
                  <a:cubicBezTo>
                    <a:pt x="1329682" y="314611"/>
                    <a:pt x="1331212" y="320166"/>
                    <a:pt x="1422400" y="365760"/>
                  </a:cubicBezTo>
                  <a:lnTo>
                    <a:pt x="1483360" y="548640"/>
                  </a:lnTo>
                  <a:cubicBezTo>
                    <a:pt x="1490133" y="568960"/>
                    <a:pt x="1498485" y="588820"/>
                    <a:pt x="1503680" y="609600"/>
                  </a:cubicBezTo>
                  <a:cubicBezTo>
                    <a:pt x="1510453" y="636693"/>
                    <a:pt x="1516328" y="664027"/>
                    <a:pt x="1524000" y="690880"/>
                  </a:cubicBezTo>
                  <a:cubicBezTo>
                    <a:pt x="1529884" y="711475"/>
                    <a:pt x="1539504" y="730969"/>
                    <a:pt x="1544320" y="751840"/>
                  </a:cubicBezTo>
                  <a:cubicBezTo>
                    <a:pt x="1559852" y="819146"/>
                    <a:pt x="1584960" y="955040"/>
                    <a:pt x="1584960" y="955040"/>
                  </a:cubicBezTo>
                  <a:cubicBezTo>
                    <a:pt x="1578187" y="1063413"/>
                    <a:pt x="1588705" y="1174275"/>
                    <a:pt x="1564640" y="1280160"/>
                  </a:cubicBezTo>
                  <a:cubicBezTo>
                    <a:pt x="1553815" y="1327789"/>
                    <a:pt x="1483360" y="1402080"/>
                    <a:pt x="1483360" y="1402080"/>
                  </a:cubicBezTo>
                  <a:cubicBezTo>
                    <a:pt x="1449403" y="1537906"/>
                    <a:pt x="1403114" y="1609651"/>
                    <a:pt x="1747520" y="1503680"/>
                  </a:cubicBezTo>
                  <a:cubicBezTo>
                    <a:pt x="1780530" y="1493523"/>
                    <a:pt x="1733973" y="1435947"/>
                    <a:pt x="1727200" y="1402080"/>
                  </a:cubicBezTo>
                  <a:cubicBezTo>
                    <a:pt x="1746258" y="1230554"/>
                    <a:pt x="1701213" y="1231147"/>
                    <a:pt x="1828800" y="1158240"/>
                  </a:cubicBezTo>
                  <a:cubicBezTo>
                    <a:pt x="1847397" y="1147613"/>
                    <a:pt x="1869440" y="1144693"/>
                    <a:pt x="1889760" y="1137920"/>
                  </a:cubicBezTo>
                  <a:cubicBezTo>
                    <a:pt x="1903307" y="1110827"/>
                    <a:pt x="1912794" y="1081289"/>
                    <a:pt x="1930400" y="1056640"/>
                  </a:cubicBezTo>
                  <a:cubicBezTo>
                    <a:pt x="1955367" y="1021687"/>
                    <a:pt x="2012714" y="974843"/>
                    <a:pt x="2052320" y="955040"/>
                  </a:cubicBezTo>
                  <a:cubicBezTo>
                    <a:pt x="2071478" y="945461"/>
                    <a:pt x="2092960" y="941493"/>
                    <a:pt x="2113280" y="934720"/>
                  </a:cubicBezTo>
                  <a:cubicBezTo>
                    <a:pt x="2133600" y="941493"/>
                    <a:pt x="2159094" y="939894"/>
                    <a:pt x="2174240" y="955040"/>
                  </a:cubicBezTo>
                  <a:cubicBezTo>
                    <a:pt x="2199349" y="980149"/>
                    <a:pt x="2223056" y="1060848"/>
                    <a:pt x="2235200" y="1097280"/>
                  </a:cubicBezTo>
                  <a:cubicBezTo>
                    <a:pt x="2218755" y="1212396"/>
                    <a:pt x="2221934" y="1224991"/>
                    <a:pt x="2194560" y="1320800"/>
                  </a:cubicBezTo>
                  <a:cubicBezTo>
                    <a:pt x="2188676" y="1341395"/>
                    <a:pt x="2183819" y="1362602"/>
                    <a:pt x="2174240" y="1381760"/>
                  </a:cubicBezTo>
                  <a:cubicBezTo>
                    <a:pt x="2163318" y="1403603"/>
                    <a:pt x="2143519" y="1420403"/>
                    <a:pt x="2133600" y="1442720"/>
                  </a:cubicBezTo>
                  <a:cubicBezTo>
                    <a:pt x="2116202" y="1481866"/>
                    <a:pt x="2116722" y="1528996"/>
                    <a:pt x="2092960" y="1564640"/>
                  </a:cubicBezTo>
                  <a:lnTo>
                    <a:pt x="1971040" y="1747520"/>
                  </a:lnTo>
                  <a:lnTo>
                    <a:pt x="1889760" y="1869440"/>
                  </a:lnTo>
                  <a:cubicBezTo>
                    <a:pt x="1876213" y="1889760"/>
                    <a:pt x="1856843" y="1907232"/>
                    <a:pt x="1849120" y="1930400"/>
                  </a:cubicBezTo>
                  <a:lnTo>
                    <a:pt x="1808480" y="2052320"/>
                  </a:lnTo>
                  <a:cubicBezTo>
                    <a:pt x="1817848" y="2117897"/>
                    <a:pt x="1828869" y="2255623"/>
                    <a:pt x="1869440" y="2316480"/>
                  </a:cubicBezTo>
                  <a:cubicBezTo>
                    <a:pt x="1882987" y="2336800"/>
                    <a:pt x="1900161" y="2355123"/>
                    <a:pt x="1910080" y="2377440"/>
                  </a:cubicBezTo>
                  <a:cubicBezTo>
                    <a:pt x="1927478" y="2416586"/>
                    <a:pt x="1950720" y="2499360"/>
                    <a:pt x="1950720" y="2499360"/>
                  </a:cubicBezTo>
                  <a:cubicBezTo>
                    <a:pt x="1943947" y="2628053"/>
                    <a:pt x="1947812" y="2757750"/>
                    <a:pt x="1930400" y="2885440"/>
                  </a:cubicBezTo>
                  <a:cubicBezTo>
                    <a:pt x="1927100" y="2909638"/>
                    <a:pt x="1899679" y="2924083"/>
                    <a:pt x="1889760" y="2946400"/>
                  </a:cubicBezTo>
                  <a:cubicBezTo>
                    <a:pt x="1872362" y="2985546"/>
                    <a:pt x="1862667" y="3027680"/>
                    <a:pt x="1849120" y="3068320"/>
                  </a:cubicBezTo>
                  <a:cubicBezTo>
                    <a:pt x="1842347" y="3088640"/>
                    <a:pt x="1840681" y="3111458"/>
                    <a:pt x="1828800" y="3129280"/>
                  </a:cubicBezTo>
                  <a:lnTo>
                    <a:pt x="1788160" y="3190240"/>
                  </a:lnTo>
                  <a:cubicBezTo>
                    <a:pt x="1794933" y="3332480"/>
                    <a:pt x="1808480" y="3474559"/>
                    <a:pt x="1808480" y="3616960"/>
                  </a:cubicBezTo>
                  <a:cubicBezTo>
                    <a:pt x="1808480" y="3718786"/>
                    <a:pt x="1804900" y="3821320"/>
                    <a:pt x="1788160" y="3921760"/>
                  </a:cubicBezTo>
                  <a:cubicBezTo>
                    <a:pt x="1784145" y="3945849"/>
                    <a:pt x="1767840" y="3969173"/>
                    <a:pt x="1747520" y="3982720"/>
                  </a:cubicBezTo>
                  <a:cubicBezTo>
                    <a:pt x="1724283" y="3998211"/>
                    <a:pt x="1693333" y="3996267"/>
                    <a:pt x="1666240" y="4003040"/>
                  </a:cubicBezTo>
                  <a:cubicBezTo>
                    <a:pt x="1591733" y="3996267"/>
                    <a:pt x="1516396" y="3995722"/>
                    <a:pt x="1442720" y="3982720"/>
                  </a:cubicBezTo>
                  <a:cubicBezTo>
                    <a:pt x="1242039" y="3947306"/>
                    <a:pt x="1388137" y="3958461"/>
                    <a:pt x="1259840" y="3901440"/>
                  </a:cubicBezTo>
                  <a:cubicBezTo>
                    <a:pt x="1220694" y="3884042"/>
                    <a:pt x="1179479" y="3871190"/>
                    <a:pt x="1137920" y="3860800"/>
                  </a:cubicBezTo>
                  <a:cubicBezTo>
                    <a:pt x="1083733" y="3847253"/>
                    <a:pt x="1028348" y="3837823"/>
                    <a:pt x="975360" y="3820160"/>
                  </a:cubicBezTo>
                  <a:cubicBezTo>
                    <a:pt x="955040" y="3813387"/>
                    <a:pt x="935180" y="3805035"/>
                    <a:pt x="914400" y="3799840"/>
                  </a:cubicBezTo>
                  <a:cubicBezTo>
                    <a:pt x="798386" y="3770836"/>
                    <a:pt x="835818" y="3790489"/>
                    <a:pt x="731520" y="3759200"/>
                  </a:cubicBezTo>
                  <a:cubicBezTo>
                    <a:pt x="690488" y="3746890"/>
                    <a:pt x="650240" y="3732107"/>
                    <a:pt x="609600" y="3718560"/>
                  </a:cubicBezTo>
                  <a:lnTo>
                    <a:pt x="487680" y="3677920"/>
                  </a:lnTo>
                  <a:cubicBezTo>
                    <a:pt x="467360" y="3671147"/>
                    <a:pt x="444542" y="3669481"/>
                    <a:pt x="426720" y="3657600"/>
                  </a:cubicBezTo>
                  <a:cubicBezTo>
                    <a:pt x="347938" y="3605079"/>
                    <a:pt x="388928" y="3624683"/>
                    <a:pt x="304800" y="3596640"/>
                  </a:cubicBezTo>
                  <a:cubicBezTo>
                    <a:pt x="277707" y="3576320"/>
                    <a:pt x="252925" y="3552483"/>
                    <a:pt x="223520" y="3535680"/>
                  </a:cubicBezTo>
                  <a:cubicBezTo>
                    <a:pt x="204923" y="3525053"/>
                    <a:pt x="179286" y="3528740"/>
                    <a:pt x="162560" y="3515360"/>
                  </a:cubicBezTo>
                  <a:cubicBezTo>
                    <a:pt x="118649" y="3480231"/>
                    <a:pt x="93698" y="3369734"/>
                    <a:pt x="81280" y="3332480"/>
                  </a:cubicBezTo>
                  <a:cubicBezTo>
                    <a:pt x="44969" y="3223548"/>
                    <a:pt x="73334" y="3317044"/>
                    <a:pt x="40640" y="3169920"/>
                  </a:cubicBezTo>
                  <a:cubicBezTo>
                    <a:pt x="-16753" y="2911651"/>
                    <a:pt x="61286" y="3293469"/>
                    <a:pt x="0" y="2987040"/>
                  </a:cubicBezTo>
                  <a:cubicBezTo>
                    <a:pt x="6773" y="2783840"/>
                    <a:pt x="8021" y="2580380"/>
                    <a:pt x="20320" y="2377440"/>
                  </a:cubicBezTo>
                  <a:cubicBezTo>
                    <a:pt x="21616" y="2356060"/>
                    <a:pt x="38861" y="2337825"/>
                    <a:pt x="40640" y="2316480"/>
                  </a:cubicBezTo>
                  <a:cubicBezTo>
                    <a:pt x="52466" y="2174571"/>
                    <a:pt x="49134" y="2031669"/>
                    <a:pt x="60960" y="1889760"/>
                  </a:cubicBezTo>
                  <a:cubicBezTo>
                    <a:pt x="62739" y="1868415"/>
                    <a:pt x="62122" y="1838379"/>
                    <a:pt x="81280" y="1828800"/>
                  </a:cubicBezTo>
                  <a:cubicBezTo>
                    <a:pt x="111571" y="1813654"/>
                    <a:pt x="149013" y="1828800"/>
                    <a:pt x="182880" y="18288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995680" y="1259840"/>
              <a:ext cx="499872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7" name="Gruppo 36"/>
          <p:cNvGrpSpPr/>
          <p:nvPr/>
        </p:nvGrpSpPr>
        <p:grpSpPr>
          <a:xfrm>
            <a:off x="2642676" y="2346727"/>
            <a:ext cx="1312038" cy="1176226"/>
            <a:chOff x="561681" y="8602579"/>
            <a:chExt cx="737730" cy="661737"/>
          </a:xfrm>
        </p:grpSpPr>
        <p:pic>
          <p:nvPicPr>
            <p:cNvPr id="38" name="Immagine 3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65610" t="17925" r="29189" b="67838"/>
            <a:stretch/>
          </p:blipFill>
          <p:spPr>
            <a:xfrm>
              <a:off x="982789" y="8602580"/>
              <a:ext cx="316622" cy="613610"/>
            </a:xfrm>
            <a:prstGeom prst="rect">
              <a:avLst/>
            </a:prstGeom>
          </p:spPr>
        </p:pic>
        <p:pic>
          <p:nvPicPr>
            <p:cNvPr id="39" name="Immagine 38"/>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4648" t="50960" r="8830" b="33686"/>
            <a:stretch/>
          </p:blipFill>
          <p:spPr>
            <a:xfrm>
              <a:off x="561681" y="8602579"/>
              <a:ext cx="397043" cy="661737"/>
            </a:xfrm>
            <a:prstGeom prst="rect">
              <a:avLst/>
            </a:prstGeom>
          </p:spPr>
        </p:pic>
      </p:grpSp>
      <p:grpSp>
        <p:nvGrpSpPr>
          <p:cNvPr id="40" name="Gruppo 39"/>
          <p:cNvGrpSpPr/>
          <p:nvPr/>
        </p:nvGrpSpPr>
        <p:grpSpPr>
          <a:xfrm>
            <a:off x="2450801" y="6713147"/>
            <a:ext cx="3007826" cy="1079988"/>
            <a:chOff x="2938921" y="3025943"/>
            <a:chExt cx="1691234" cy="607594"/>
          </a:xfrm>
        </p:grpSpPr>
        <p:pic>
          <p:nvPicPr>
            <p:cNvPr id="41" name="Immagine 4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62316" t="35326" r="29582" b="51832"/>
            <a:stretch/>
          </p:blipFill>
          <p:spPr>
            <a:xfrm>
              <a:off x="3710083" y="3025943"/>
              <a:ext cx="493295" cy="553452"/>
            </a:xfrm>
            <a:prstGeom prst="rect">
              <a:avLst/>
            </a:prstGeom>
          </p:spPr>
        </p:pic>
        <p:pic>
          <p:nvPicPr>
            <p:cNvPr id="42" name="Immagine 4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3458" t="2199" r="10613" b="85797"/>
            <a:stretch/>
          </p:blipFill>
          <p:spPr>
            <a:xfrm>
              <a:off x="3416968" y="3068053"/>
              <a:ext cx="360948" cy="517358"/>
            </a:xfrm>
            <a:prstGeom prst="rect">
              <a:avLst/>
            </a:prstGeom>
          </p:spPr>
        </p:pic>
        <p:pic>
          <p:nvPicPr>
            <p:cNvPr id="43" name="Immagine 4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2592" t="2105" r="69898" b="84774"/>
            <a:stretch/>
          </p:blipFill>
          <p:spPr>
            <a:xfrm>
              <a:off x="2938921" y="3068053"/>
              <a:ext cx="457200" cy="565484"/>
            </a:xfrm>
            <a:prstGeom prst="rect">
              <a:avLst/>
            </a:prstGeom>
          </p:spPr>
        </p:pic>
        <p:pic>
          <p:nvPicPr>
            <p:cNvPr id="44" name="Immagine 4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3293" t="2477" r="10613" b="85797"/>
            <a:stretch/>
          </p:blipFill>
          <p:spPr>
            <a:xfrm>
              <a:off x="4259179" y="3080083"/>
              <a:ext cx="370976" cy="505327"/>
            </a:xfrm>
            <a:prstGeom prst="rect">
              <a:avLst/>
            </a:prstGeom>
          </p:spPr>
        </p:pic>
      </p:grpSp>
      <p:grpSp>
        <p:nvGrpSpPr>
          <p:cNvPr id="45" name="Gruppo 44"/>
          <p:cNvGrpSpPr/>
          <p:nvPr/>
        </p:nvGrpSpPr>
        <p:grpSpPr>
          <a:xfrm>
            <a:off x="1251474" y="5244234"/>
            <a:ext cx="4005653" cy="1251078"/>
            <a:chOff x="2456586" y="6394785"/>
            <a:chExt cx="2252290" cy="703848"/>
          </a:xfrm>
        </p:grpSpPr>
        <p:pic>
          <p:nvPicPr>
            <p:cNvPr id="46" name="Immagine 4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4648" t="50960" r="8830" b="33686"/>
            <a:stretch/>
          </p:blipFill>
          <p:spPr>
            <a:xfrm>
              <a:off x="2456586" y="6394787"/>
              <a:ext cx="397043" cy="661737"/>
            </a:xfrm>
            <a:prstGeom prst="rect">
              <a:avLst/>
            </a:prstGeom>
          </p:spPr>
        </p:pic>
        <p:pic>
          <p:nvPicPr>
            <p:cNvPr id="47" name="Immagine 4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2079" t="36443" r="8237" b="51274"/>
            <a:stretch/>
          </p:blipFill>
          <p:spPr>
            <a:xfrm>
              <a:off x="4119328" y="6460959"/>
              <a:ext cx="589548" cy="529390"/>
            </a:xfrm>
            <a:prstGeom prst="rect">
              <a:avLst/>
            </a:prstGeom>
          </p:spPr>
        </p:pic>
        <p:pic>
          <p:nvPicPr>
            <p:cNvPr id="48" name="Immagine 4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4648" t="50960" r="8830" b="33686"/>
            <a:stretch/>
          </p:blipFill>
          <p:spPr>
            <a:xfrm>
              <a:off x="3710083" y="6394785"/>
              <a:ext cx="397043" cy="661737"/>
            </a:xfrm>
            <a:prstGeom prst="rect">
              <a:avLst/>
            </a:prstGeom>
          </p:spPr>
        </p:pic>
        <p:pic>
          <p:nvPicPr>
            <p:cNvPr id="49" name="Immagine 48"/>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62316" t="35326" r="29582" b="51832"/>
            <a:stretch/>
          </p:blipFill>
          <p:spPr>
            <a:xfrm>
              <a:off x="3225154" y="6436897"/>
              <a:ext cx="493295" cy="553452"/>
            </a:xfrm>
            <a:prstGeom prst="rect">
              <a:avLst/>
            </a:prstGeom>
          </p:spPr>
        </p:pic>
        <p:pic>
          <p:nvPicPr>
            <p:cNvPr id="50" name="Immagine 4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2" t="1919" r="89595" b="83843"/>
            <a:stretch/>
          </p:blipFill>
          <p:spPr>
            <a:xfrm>
              <a:off x="2806811" y="6485022"/>
              <a:ext cx="493295" cy="613611"/>
            </a:xfrm>
            <a:prstGeom prst="rect">
              <a:avLst/>
            </a:prstGeom>
          </p:spPr>
        </p:pic>
      </p:grpSp>
      <p:grpSp>
        <p:nvGrpSpPr>
          <p:cNvPr id="51" name="Gruppo 50"/>
          <p:cNvGrpSpPr/>
          <p:nvPr/>
        </p:nvGrpSpPr>
        <p:grpSpPr>
          <a:xfrm>
            <a:off x="1649461" y="1241243"/>
            <a:ext cx="3224316" cy="1090685"/>
            <a:chOff x="549653" y="7800470"/>
            <a:chExt cx="1812962" cy="613612"/>
          </a:xfrm>
        </p:grpSpPr>
        <p:pic>
          <p:nvPicPr>
            <p:cNvPr id="52" name="Immagine 5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2" t="1919" r="89595" b="83843"/>
            <a:stretch/>
          </p:blipFill>
          <p:spPr>
            <a:xfrm>
              <a:off x="1000836" y="7800471"/>
              <a:ext cx="493295" cy="613611"/>
            </a:xfrm>
            <a:prstGeom prst="rect">
              <a:avLst/>
            </a:prstGeom>
          </p:spPr>
        </p:pic>
        <p:pic>
          <p:nvPicPr>
            <p:cNvPr id="53" name="Immagine 5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566" t="51146" r="89331" b="34896"/>
            <a:stretch/>
          </p:blipFill>
          <p:spPr>
            <a:xfrm>
              <a:off x="549653" y="7800471"/>
              <a:ext cx="493295" cy="601579"/>
            </a:xfrm>
            <a:prstGeom prst="rect">
              <a:avLst/>
            </a:prstGeom>
          </p:spPr>
        </p:pic>
        <p:pic>
          <p:nvPicPr>
            <p:cNvPr id="54" name="Immagine 5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566" t="51146" r="89331" b="34896"/>
            <a:stretch/>
          </p:blipFill>
          <p:spPr>
            <a:xfrm>
              <a:off x="1452019" y="7800470"/>
              <a:ext cx="493295" cy="601579"/>
            </a:xfrm>
            <a:prstGeom prst="rect">
              <a:avLst/>
            </a:prstGeom>
          </p:spPr>
        </p:pic>
        <p:pic>
          <p:nvPicPr>
            <p:cNvPr id="55" name="Immagine 5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2" t="1919" r="89595" b="83843"/>
            <a:stretch/>
          </p:blipFill>
          <p:spPr>
            <a:xfrm>
              <a:off x="1869320" y="7800471"/>
              <a:ext cx="493295" cy="613611"/>
            </a:xfrm>
            <a:prstGeom prst="rect">
              <a:avLst/>
            </a:prstGeom>
          </p:spPr>
        </p:pic>
      </p:grpSp>
      <p:grpSp>
        <p:nvGrpSpPr>
          <p:cNvPr id="56" name="Gruppo 55"/>
          <p:cNvGrpSpPr/>
          <p:nvPr/>
        </p:nvGrpSpPr>
        <p:grpSpPr>
          <a:xfrm>
            <a:off x="1119396" y="3625620"/>
            <a:ext cx="4718056" cy="1325927"/>
            <a:chOff x="2627240" y="8596563"/>
            <a:chExt cx="2652859" cy="745958"/>
          </a:xfrm>
        </p:grpSpPr>
        <p:pic>
          <p:nvPicPr>
            <p:cNvPr id="57" name="Immagine 5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54" t="35420" r="69041" b="51180"/>
            <a:stretch/>
          </p:blipFill>
          <p:spPr>
            <a:xfrm>
              <a:off x="4050977" y="8694820"/>
              <a:ext cx="481263" cy="577516"/>
            </a:xfrm>
            <a:prstGeom prst="rect">
              <a:avLst/>
            </a:prstGeom>
          </p:spPr>
        </p:pic>
        <p:pic>
          <p:nvPicPr>
            <p:cNvPr id="58" name="Immagine 5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2790" t="17244" r="69107" b="68518"/>
            <a:stretch/>
          </p:blipFill>
          <p:spPr>
            <a:xfrm>
              <a:off x="3629699" y="8728910"/>
              <a:ext cx="493295" cy="613611"/>
            </a:xfrm>
            <a:prstGeom prst="rect">
              <a:avLst/>
            </a:prstGeom>
          </p:spPr>
        </p:pic>
        <p:pic>
          <p:nvPicPr>
            <p:cNvPr id="59" name="Immagine 58"/>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2079" t="36443" r="8237" b="51274"/>
            <a:stretch/>
          </p:blipFill>
          <p:spPr>
            <a:xfrm>
              <a:off x="3120535" y="8704847"/>
              <a:ext cx="589548" cy="529390"/>
            </a:xfrm>
            <a:prstGeom prst="rect">
              <a:avLst/>
            </a:prstGeom>
          </p:spPr>
        </p:pic>
        <p:pic>
          <p:nvPicPr>
            <p:cNvPr id="60" name="Immagine 5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23053" t="67245" r="68844" b="17960"/>
            <a:stretch/>
          </p:blipFill>
          <p:spPr>
            <a:xfrm>
              <a:off x="2627240" y="8596563"/>
              <a:ext cx="493295" cy="637674"/>
            </a:xfrm>
            <a:prstGeom prst="rect">
              <a:avLst/>
            </a:prstGeom>
          </p:spPr>
        </p:pic>
        <p:pic>
          <p:nvPicPr>
            <p:cNvPr id="61" name="Immagine 6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65610" t="17925" r="29189" b="67838"/>
            <a:stretch/>
          </p:blipFill>
          <p:spPr>
            <a:xfrm>
              <a:off x="4460223" y="8626642"/>
              <a:ext cx="316622" cy="613610"/>
            </a:xfrm>
            <a:prstGeom prst="rect">
              <a:avLst/>
            </a:prstGeom>
          </p:spPr>
        </p:pic>
        <p:pic>
          <p:nvPicPr>
            <p:cNvPr id="62" name="Immagine 6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2079" t="36443" r="8237" b="51274"/>
            <a:stretch/>
          </p:blipFill>
          <p:spPr>
            <a:xfrm>
              <a:off x="4690551" y="8742946"/>
              <a:ext cx="589548" cy="529390"/>
            </a:xfrm>
            <a:prstGeom prst="rect">
              <a:avLst/>
            </a:prstGeom>
          </p:spPr>
        </p:pic>
      </p:grpSp>
      <p:sp>
        <p:nvSpPr>
          <p:cNvPr id="63" name="CasellaDiTesto 62"/>
          <p:cNvSpPr txBox="1"/>
          <p:nvPr/>
        </p:nvSpPr>
        <p:spPr>
          <a:xfrm>
            <a:off x="5048897" y="7400389"/>
            <a:ext cx="1778864" cy="2462213"/>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it-IT" sz="1400" dirty="0" smtClean="0">
                <a:latin typeface="Maiandra GD" panose="020E0502030308020204" pitchFamily="34" charset="0"/>
              </a:rPr>
              <a:t>RIPASSA SULLE LETTERE CON I PENNARELLI.</a:t>
            </a:r>
          </a:p>
          <a:p>
            <a:pPr marL="285750" indent="-285750">
              <a:buFont typeface="Arial" panose="020B0604020202020204" pitchFamily="34" charset="0"/>
              <a:buChar char="•"/>
            </a:pPr>
            <a:r>
              <a:rPr lang="it-IT" sz="1400" dirty="0" smtClean="0">
                <a:latin typeface="Maiandra GD" panose="020E0502030308020204" pitchFamily="34" charset="0"/>
              </a:rPr>
              <a:t>RIPASSA SU  OGNI LETTERA CON UN COLORE DIVERSO.</a:t>
            </a:r>
          </a:p>
          <a:p>
            <a:pPr marL="171450" indent="-171450">
              <a:buFont typeface="Arial" panose="020B0604020202020204" pitchFamily="34" charset="0"/>
              <a:buChar char="•"/>
            </a:pPr>
            <a:r>
              <a:rPr lang="it-IT" sz="1400" dirty="0" smtClean="0">
                <a:latin typeface="Maiandra GD" panose="020E0502030308020204" pitchFamily="34" charset="0"/>
              </a:rPr>
              <a:t>COLORA  I PALLINI LA CORNICE.</a:t>
            </a:r>
            <a:endParaRPr lang="it-IT" sz="1400" dirty="0">
              <a:latin typeface="Maiandra GD" panose="020E0502030308020204" pitchFamily="34" charset="0"/>
            </a:endParaRPr>
          </a:p>
        </p:txBody>
      </p:sp>
      <p:pic>
        <p:nvPicPr>
          <p:cNvPr id="65" name="Immagine 64"/>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l="82079" t="41671" r="13444" b="51274"/>
          <a:stretch/>
        </p:blipFill>
        <p:spPr>
          <a:xfrm>
            <a:off x="4461905" y="1217571"/>
            <a:ext cx="541655" cy="540500"/>
          </a:xfrm>
          <a:prstGeom prst="rect">
            <a:avLst/>
          </a:prstGeom>
        </p:spPr>
      </p:pic>
    </p:spTree>
    <p:extLst>
      <p:ext uri="{BB962C8B-B14F-4D97-AF65-F5344CB8AC3E}">
        <p14:creationId xmlns:p14="http://schemas.microsoft.com/office/powerpoint/2010/main" val="3155449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0" y="1162049"/>
            <a:ext cx="6857999" cy="8437829"/>
            <a:chOff x="0" y="1427747"/>
            <a:chExt cx="6857999" cy="8606590"/>
          </a:xfrm>
        </p:grpSpPr>
        <p:pic>
          <p:nvPicPr>
            <p:cNvPr id="27650" name="Picture 2" descr="Risultato immagini per PAPA' da colorare"/>
            <p:cNvPicPr>
              <a:picLocks noChangeAspect="1" noChangeArrowheads="1"/>
            </p:cNvPicPr>
            <p:nvPr/>
          </p:nvPicPr>
          <p:blipFill rotWithShape="1">
            <a:blip r:embed="rId2">
              <a:extLst>
                <a:ext uri="{28A0092B-C50C-407E-A947-70E740481C1C}">
                  <a14:useLocalDpi xmlns:a14="http://schemas.microsoft.com/office/drawing/2010/main" val="0"/>
                </a:ext>
              </a:extLst>
            </a:blip>
            <a:srcRect t="3248" r="45109"/>
            <a:stretch/>
          </p:blipFill>
          <p:spPr bwMode="auto">
            <a:xfrm flipH="1">
              <a:off x="2881060" y="1427747"/>
              <a:ext cx="3976939" cy="860659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rotWithShape="1">
            <a:blip r:embed="rId3">
              <a:clrChange>
                <a:clrFrom>
                  <a:srgbClr val="FFFFFF"/>
                </a:clrFrom>
                <a:clrTo>
                  <a:srgbClr val="FFFFFF">
                    <a:alpha val="0"/>
                  </a:srgbClr>
                </a:clrTo>
              </a:clrChange>
            </a:blip>
            <a:srcRect l="8789" t="11027" r="48507"/>
            <a:stretch/>
          </p:blipFill>
          <p:spPr>
            <a:xfrm>
              <a:off x="0" y="4230134"/>
              <a:ext cx="3497180" cy="4275487"/>
            </a:xfrm>
            <a:prstGeom prst="rect">
              <a:avLst/>
            </a:prstGeom>
          </p:spPr>
        </p:pic>
        <p:sp>
          <p:nvSpPr>
            <p:cNvPr id="4" name="Figura a mano libera 3"/>
            <p:cNvSpPr/>
            <p:nvPr/>
          </p:nvSpPr>
          <p:spPr>
            <a:xfrm>
              <a:off x="5049442" y="4652211"/>
              <a:ext cx="598753" cy="1332232"/>
            </a:xfrm>
            <a:custGeom>
              <a:avLst/>
              <a:gdLst>
                <a:gd name="connsiteX0" fmla="*/ 180284 w 598753"/>
                <a:gd name="connsiteY0" fmla="*/ 0 h 1332232"/>
                <a:gd name="connsiteX1" fmla="*/ 260495 w 598753"/>
                <a:gd name="connsiteY1" fmla="*/ 16042 h 1332232"/>
                <a:gd name="connsiteX2" fmla="*/ 356747 w 598753"/>
                <a:gd name="connsiteY2" fmla="*/ 80210 h 1332232"/>
                <a:gd name="connsiteX3" fmla="*/ 372790 w 598753"/>
                <a:gd name="connsiteY3" fmla="*/ 144378 h 1332232"/>
                <a:gd name="connsiteX4" fmla="*/ 340705 w 598753"/>
                <a:gd name="connsiteY4" fmla="*/ 192505 h 1332232"/>
                <a:gd name="connsiteX5" fmla="*/ 324663 w 598753"/>
                <a:gd name="connsiteY5" fmla="*/ 240631 h 1332232"/>
                <a:gd name="connsiteX6" fmla="*/ 372790 w 598753"/>
                <a:gd name="connsiteY6" fmla="*/ 352926 h 1332232"/>
                <a:gd name="connsiteX7" fmla="*/ 404874 w 598753"/>
                <a:gd name="connsiteY7" fmla="*/ 465221 h 1332232"/>
                <a:gd name="connsiteX8" fmla="*/ 436958 w 598753"/>
                <a:gd name="connsiteY8" fmla="*/ 513347 h 1332232"/>
                <a:gd name="connsiteX9" fmla="*/ 485084 w 598753"/>
                <a:gd name="connsiteY9" fmla="*/ 609600 h 1332232"/>
                <a:gd name="connsiteX10" fmla="*/ 501126 w 598753"/>
                <a:gd name="connsiteY10" fmla="*/ 721894 h 1332232"/>
                <a:gd name="connsiteX11" fmla="*/ 517169 w 598753"/>
                <a:gd name="connsiteY11" fmla="*/ 770021 h 1332232"/>
                <a:gd name="connsiteX12" fmla="*/ 485084 w 598753"/>
                <a:gd name="connsiteY12" fmla="*/ 978568 h 1332232"/>
                <a:gd name="connsiteX13" fmla="*/ 453000 w 598753"/>
                <a:gd name="connsiteY13" fmla="*/ 1026694 h 1332232"/>
                <a:gd name="connsiteX14" fmla="*/ 501126 w 598753"/>
                <a:gd name="connsiteY14" fmla="*/ 1171073 h 1332232"/>
                <a:gd name="connsiteX15" fmla="*/ 581337 w 598753"/>
                <a:gd name="connsiteY15" fmla="*/ 1251284 h 1332232"/>
                <a:gd name="connsiteX16" fmla="*/ 597379 w 598753"/>
                <a:gd name="connsiteY16" fmla="*/ 1299410 h 1332232"/>
                <a:gd name="connsiteX17" fmla="*/ 549253 w 598753"/>
                <a:gd name="connsiteY17" fmla="*/ 1331494 h 1332232"/>
                <a:gd name="connsiteX18" fmla="*/ 372790 w 598753"/>
                <a:gd name="connsiteY18" fmla="*/ 1315452 h 1332232"/>
                <a:gd name="connsiteX19" fmla="*/ 324663 w 598753"/>
                <a:gd name="connsiteY19" fmla="*/ 1283368 h 1332232"/>
                <a:gd name="connsiteX20" fmla="*/ 228411 w 598753"/>
                <a:gd name="connsiteY20" fmla="*/ 1251284 h 1332232"/>
                <a:gd name="connsiteX21" fmla="*/ 180284 w 598753"/>
                <a:gd name="connsiteY21" fmla="*/ 1203157 h 1332232"/>
                <a:gd name="connsiteX22" fmla="*/ 132158 w 598753"/>
                <a:gd name="connsiteY22" fmla="*/ 1074821 h 1332232"/>
                <a:gd name="connsiteX23" fmla="*/ 100074 w 598753"/>
                <a:gd name="connsiteY23" fmla="*/ 930442 h 1332232"/>
                <a:gd name="connsiteX24" fmla="*/ 67990 w 598753"/>
                <a:gd name="connsiteY24" fmla="*/ 898357 h 1332232"/>
                <a:gd name="connsiteX25" fmla="*/ 35905 w 598753"/>
                <a:gd name="connsiteY25" fmla="*/ 850231 h 1332232"/>
                <a:gd name="connsiteX26" fmla="*/ 35905 w 598753"/>
                <a:gd name="connsiteY26" fmla="*/ 176463 h 1332232"/>
                <a:gd name="connsiteX27" fmla="*/ 84032 w 598753"/>
                <a:gd name="connsiteY27" fmla="*/ 96252 h 1332232"/>
                <a:gd name="connsiteX28" fmla="*/ 132158 w 598753"/>
                <a:gd name="connsiteY28" fmla="*/ 80210 h 1332232"/>
                <a:gd name="connsiteX29" fmla="*/ 180284 w 598753"/>
                <a:gd name="connsiteY29" fmla="*/ 48126 h 1332232"/>
                <a:gd name="connsiteX30" fmla="*/ 244453 w 598753"/>
                <a:gd name="connsiteY30" fmla="*/ 32084 h 133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8753" h="1332232">
                  <a:moveTo>
                    <a:pt x="180284" y="0"/>
                  </a:moveTo>
                  <a:cubicBezTo>
                    <a:pt x="207021" y="5347"/>
                    <a:pt x="235672" y="4759"/>
                    <a:pt x="260495" y="16042"/>
                  </a:cubicBezTo>
                  <a:cubicBezTo>
                    <a:pt x="295599" y="31998"/>
                    <a:pt x="356747" y="80210"/>
                    <a:pt x="356747" y="80210"/>
                  </a:cubicBezTo>
                  <a:cubicBezTo>
                    <a:pt x="362095" y="101599"/>
                    <a:pt x="375908" y="122552"/>
                    <a:pt x="372790" y="144378"/>
                  </a:cubicBezTo>
                  <a:cubicBezTo>
                    <a:pt x="370063" y="163465"/>
                    <a:pt x="349328" y="175260"/>
                    <a:pt x="340705" y="192505"/>
                  </a:cubicBezTo>
                  <a:cubicBezTo>
                    <a:pt x="333143" y="207630"/>
                    <a:pt x="330010" y="224589"/>
                    <a:pt x="324663" y="240631"/>
                  </a:cubicBezTo>
                  <a:cubicBezTo>
                    <a:pt x="362191" y="428271"/>
                    <a:pt x="311152" y="250197"/>
                    <a:pt x="372790" y="352926"/>
                  </a:cubicBezTo>
                  <a:cubicBezTo>
                    <a:pt x="388398" y="378939"/>
                    <a:pt x="394387" y="440751"/>
                    <a:pt x="404874" y="465221"/>
                  </a:cubicBezTo>
                  <a:cubicBezTo>
                    <a:pt x="412469" y="482942"/>
                    <a:pt x="428336" y="496102"/>
                    <a:pt x="436958" y="513347"/>
                  </a:cubicBezTo>
                  <a:cubicBezTo>
                    <a:pt x="503378" y="646186"/>
                    <a:pt x="393132" y="471669"/>
                    <a:pt x="485084" y="609600"/>
                  </a:cubicBezTo>
                  <a:cubicBezTo>
                    <a:pt x="490431" y="647031"/>
                    <a:pt x="493710" y="684817"/>
                    <a:pt x="501126" y="721894"/>
                  </a:cubicBezTo>
                  <a:cubicBezTo>
                    <a:pt x="504442" y="738476"/>
                    <a:pt x="517169" y="753111"/>
                    <a:pt x="517169" y="770021"/>
                  </a:cubicBezTo>
                  <a:cubicBezTo>
                    <a:pt x="517169" y="806825"/>
                    <a:pt x="512543" y="923651"/>
                    <a:pt x="485084" y="978568"/>
                  </a:cubicBezTo>
                  <a:cubicBezTo>
                    <a:pt x="476462" y="995813"/>
                    <a:pt x="463695" y="1010652"/>
                    <a:pt x="453000" y="1026694"/>
                  </a:cubicBezTo>
                  <a:cubicBezTo>
                    <a:pt x="465993" y="1104656"/>
                    <a:pt x="454685" y="1117998"/>
                    <a:pt x="501126" y="1171073"/>
                  </a:cubicBezTo>
                  <a:cubicBezTo>
                    <a:pt x="526025" y="1199529"/>
                    <a:pt x="581337" y="1251284"/>
                    <a:pt x="581337" y="1251284"/>
                  </a:cubicBezTo>
                  <a:cubicBezTo>
                    <a:pt x="586684" y="1267326"/>
                    <a:pt x="603659" y="1283710"/>
                    <a:pt x="597379" y="1299410"/>
                  </a:cubicBezTo>
                  <a:cubicBezTo>
                    <a:pt x="590219" y="1317311"/>
                    <a:pt x="568484" y="1330120"/>
                    <a:pt x="549253" y="1331494"/>
                  </a:cubicBezTo>
                  <a:cubicBezTo>
                    <a:pt x="490340" y="1335702"/>
                    <a:pt x="431611" y="1320799"/>
                    <a:pt x="372790" y="1315452"/>
                  </a:cubicBezTo>
                  <a:cubicBezTo>
                    <a:pt x="356748" y="1304757"/>
                    <a:pt x="342282" y="1291198"/>
                    <a:pt x="324663" y="1283368"/>
                  </a:cubicBezTo>
                  <a:cubicBezTo>
                    <a:pt x="293758" y="1269633"/>
                    <a:pt x="228411" y="1251284"/>
                    <a:pt x="228411" y="1251284"/>
                  </a:cubicBezTo>
                  <a:cubicBezTo>
                    <a:pt x="212369" y="1235242"/>
                    <a:pt x="193471" y="1221618"/>
                    <a:pt x="180284" y="1203157"/>
                  </a:cubicBezTo>
                  <a:cubicBezTo>
                    <a:pt x="151912" y="1163436"/>
                    <a:pt x="141488" y="1121469"/>
                    <a:pt x="132158" y="1074821"/>
                  </a:cubicBezTo>
                  <a:cubicBezTo>
                    <a:pt x="127946" y="1053762"/>
                    <a:pt x="118807" y="961663"/>
                    <a:pt x="100074" y="930442"/>
                  </a:cubicBezTo>
                  <a:cubicBezTo>
                    <a:pt x="92292" y="917473"/>
                    <a:pt x="77438" y="910167"/>
                    <a:pt x="67990" y="898357"/>
                  </a:cubicBezTo>
                  <a:cubicBezTo>
                    <a:pt x="55946" y="883302"/>
                    <a:pt x="46600" y="866273"/>
                    <a:pt x="35905" y="850231"/>
                  </a:cubicBezTo>
                  <a:cubicBezTo>
                    <a:pt x="-28150" y="594013"/>
                    <a:pt x="7410" y="760612"/>
                    <a:pt x="35905" y="176463"/>
                  </a:cubicBezTo>
                  <a:cubicBezTo>
                    <a:pt x="37427" y="145264"/>
                    <a:pt x="57255" y="112318"/>
                    <a:pt x="84032" y="96252"/>
                  </a:cubicBezTo>
                  <a:cubicBezTo>
                    <a:pt x="98532" y="87552"/>
                    <a:pt x="117033" y="87772"/>
                    <a:pt x="132158" y="80210"/>
                  </a:cubicBezTo>
                  <a:cubicBezTo>
                    <a:pt x="149403" y="71588"/>
                    <a:pt x="162563" y="55721"/>
                    <a:pt x="180284" y="48126"/>
                  </a:cubicBezTo>
                  <a:cubicBezTo>
                    <a:pt x="200549" y="39441"/>
                    <a:pt x="244453" y="32084"/>
                    <a:pt x="244453" y="3208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p:cNvSpPr txBox="1"/>
          <p:nvPr/>
        </p:nvSpPr>
        <p:spPr>
          <a:xfrm>
            <a:off x="47926" y="9369047"/>
            <a:ext cx="6548328" cy="461665"/>
          </a:xfrm>
          <a:prstGeom prst="rect">
            <a:avLst/>
          </a:prstGeom>
          <a:noFill/>
          <a:ln>
            <a:solidFill>
              <a:schemeClr val="tx1"/>
            </a:solidFill>
          </a:ln>
        </p:spPr>
        <p:txBody>
          <a:bodyPr wrap="square" rtlCol="0">
            <a:spAutoFit/>
          </a:bodyPr>
          <a:lstStyle/>
          <a:p>
            <a:r>
              <a:rPr lang="it-IT" sz="1200" dirty="0" smtClean="0">
                <a:latin typeface="Maiandra GD" panose="020E0502030308020204" pitchFamily="34" charset="0"/>
              </a:rPr>
              <a:t>COSA FACCIO : osservo e coloro l’immagine; descrivo ciò che vedo; ripasso sulle lettere con i pennarelli (ogni lettera con un colore diverso).</a:t>
            </a:r>
          </a:p>
        </p:txBody>
      </p:sp>
      <p:sp>
        <p:nvSpPr>
          <p:cNvPr id="9" name="CasellaDiTesto 8"/>
          <p:cNvSpPr txBox="1"/>
          <p:nvPr/>
        </p:nvSpPr>
        <p:spPr>
          <a:xfrm>
            <a:off x="204730" y="205270"/>
            <a:ext cx="6714147" cy="3416320"/>
          </a:xfrm>
          <a:prstGeom prst="rect">
            <a:avLst/>
          </a:prstGeom>
          <a:noFill/>
        </p:spPr>
        <p:txBody>
          <a:bodyPr wrap="square" rtlCol="0">
            <a:spAutoFit/>
          </a:bodyPr>
          <a:lstStyle/>
          <a:p>
            <a:r>
              <a:rPr lang="it-IT" sz="7200" dirty="0" smtClean="0">
                <a:solidFill>
                  <a:schemeClr val="bg1">
                    <a:lumMod val="65000"/>
                  </a:schemeClr>
                </a:solidFill>
                <a:latin typeface="Maiandra GD" panose="020E0502030308020204" pitchFamily="34" charset="0"/>
              </a:rPr>
              <a:t>A  SCUOLA …</a:t>
            </a:r>
          </a:p>
          <a:p>
            <a:r>
              <a:rPr lang="it-IT" sz="7200" dirty="0">
                <a:solidFill>
                  <a:schemeClr val="bg1">
                    <a:lumMod val="65000"/>
                  </a:schemeClr>
                </a:solidFill>
                <a:latin typeface="Maiandra GD" panose="020E0502030308020204" pitchFamily="34" charset="0"/>
              </a:rPr>
              <a:t> </a:t>
            </a:r>
            <a:r>
              <a:rPr lang="it-IT" sz="7200" dirty="0" smtClean="0">
                <a:solidFill>
                  <a:schemeClr val="bg1">
                    <a:lumMod val="65000"/>
                  </a:schemeClr>
                </a:solidFill>
                <a:latin typeface="Maiandra GD" panose="020E0502030308020204" pitchFamily="34" charset="0"/>
              </a:rPr>
              <a:t>  </a:t>
            </a:r>
            <a:r>
              <a:rPr lang="it-IT" sz="4400" dirty="0" smtClean="0">
                <a:solidFill>
                  <a:schemeClr val="bg1">
                    <a:lumMod val="65000"/>
                  </a:schemeClr>
                </a:solidFill>
                <a:latin typeface="Maiandra GD" panose="020E0502030308020204" pitchFamily="34" charset="0"/>
              </a:rPr>
              <a:t>CON</a:t>
            </a:r>
          </a:p>
          <a:p>
            <a:r>
              <a:rPr lang="it-IT" sz="7200" dirty="0">
                <a:solidFill>
                  <a:schemeClr val="bg1">
                    <a:lumMod val="65000"/>
                  </a:schemeClr>
                </a:solidFill>
                <a:latin typeface="Maiandra GD" panose="020E0502030308020204" pitchFamily="34" charset="0"/>
              </a:rPr>
              <a:t> </a:t>
            </a:r>
            <a:r>
              <a:rPr lang="it-IT" sz="7200" dirty="0" smtClean="0">
                <a:solidFill>
                  <a:schemeClr val="bg1">
                    <a:lumMod val="65000"/>
                  </a:schemeClr>
                </a:solidFill>
                <a:latin typeface="Maiandra GD" panose="020E0502030308020204" pitchFamily="34" charset="0"/>
              </a:rPr>
              <a:t>PAPA’    </a:t>
            </a:r>
            <a:endParaRPr lang="it-IT" sz="7200" dirty="0">
              <a:solidFill>
                <a:schemeClr val="bg1">
                  <a:lumMod val="65000"/>
                </a:schemeClr>
              </a:solidFill>
              <a:latin typeface="Maiandra GD" panose="020E0502030308020204" pitchFamily="34" charset="0"/>
            </a:endParaRPr>
          </a:p>
        </p:txBody>
      </p:sp>
      <p:sp>
        <p:nvSpPr>
          <p:cNvPr id="10" name="Rettangolo 9"/>
          <p:cNvSpPr/>
          <p:nvPr/>
        </p:nvSpPr>
        <p:spPr>
          <a:xfrm>
            <a:off x="3190046" y="35993"/>
            <a:ext cx="4317543" cy="338554"/>
          </a:xfrm>
          <a:prstGeom prst="rect">
            <a:avLst/>
          </a:prstGeom>
        </p:spPr>
        <p:txBody>
          <a:bodyPr wrap="square">
            <a:spAutoFit/>
          </a:bodyPr>
          <a:lstStyle/>
          <a:p>
            <a:r>
              <a:rPr lang="it-IT" sz="1600" dirty="0">
                <a:solidFill>
                  <a:prstClr val="black"/>
                </a:solidFill>
                <a:latin typeface="Maiandra GD" pitchFamily="34" charset="0"/>
              </a:rPr>
              <a:t>( QUESTA SCHEDA E’ PER </a:t>
            </a:r>
            <a:r>
              <a:rPr lang="it-IT" sz="1600" dirty="0" smtClean="0">
                <a:solidFill>
                  <a:prstClr val="black"/>
                </a:solidFill>
                <a:latin typeface="Maiandra GD" pitchFamily="34" charset="0"/>
              </a:rPr>
              <a:t>I BAMBINI )</a:t>
            </a:r>
            <a:endParaRPr lang="it-IT" sz="1600" dirty="0"/>
          </a:p>
        </p:txBody>
      </p:sp>
    </p:spTree>
    <p:extLst>
      <p:ext uri="{BB962C8B-B14F-4D97-AF65-F5344CB8AC3E}">
        <p14:creationId xmlns:p14="http://schemas.microsoft.com/office/powerpoint/2010/main" val="2656592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89098" y="235856"/>
            <a:ext cx="5708614" cy="769441"/>
          </a:xfrm>
          <a:prstGeom prst="rect">
            <a:avLst/>
          </a:prstGeom>
          <a:ln>
            <a:solidFill>
              <a:srgbClr val="C00000"/>
            </a:solidFill>
            <a:prstDash val="lgDashDotDot"/>
          </a:ln>
        </p:spPr>
        <p:txBody>
          <a:bodyPr wrap="none">
            <a:spAutoFit/>
          </a:bodyPr>
          <a:lstStyle/>
          <a:p>
            <a:r>
              <a:rPr lang="it-IT" sz="4400" dirty="0" smtClean="0">
                <a:solidFill>
                  <a:schemeClr val="accent2">
                    <a:lumMod val="50000"/>
                  </a:schemeClr>
                </a:solidFill>
                <a:latin typeface="Maiandra GD" panose="020E0502030308020204" pitchFamily="34" charset="0"/>
              </a:rPr>
              <a:t>Una favola per il papà</a:t>
            </a:r>
            <a:endParaRPr lang="it-IT" sz="4400" dirty="0">
              <a:solidFill>
                <a:schemeClr val="accent2">
                  <a:lumMod val="50000"/>
                </a:schemeClr>
              </a:solidFill>
              <a:latin typeface="Maiandra GD" panose="020E0502030308020204" pitchFamily="34" charset="0"/>
            </a:endParaRPr>
          </a:p>
        </p:txBody>
      </p:sp>
      <p:sp>
        <p:nvSpPr>
          <p:cNvPr id="6" name="Rettangolo 5"/>
          <p:cNvSpPr/>
          <p:nvPr/>
        </p:nvSpPr>
        <p:spPr>
          <a:xfrm>
            <a:off x="282779" y="1268743"/>
            <a:ext cx="6121252" cy="3970318"/>
          </a:xfrm>
          <a:prstGeom prst="rect">
            <a:avLst/>
          </a:prstGeom>
          <a:ln>
            <a:solidFill>
              <a:srgbClr val="C00000"/>
            </a:solidFill>
          </a:ln>
        </p:spPr>
        <p:txBody>
          <a:bodyPr wrap="square">
            <a:spAutoFit/>
          </a:bodyPr>
          <a:lstStyle/>
          <a:p>
            <a:r>
              <a:rPr lang="it-IT" sz="2800" dirty="0" smtClean="0">
                <a:solidFill>
                  <a:schemeClr val="accent2">
                    <a:lumMod val="50000"/>
                  </a:schemeClr>
                </a:solidFill>
                <a:latin typeface="Maiandra GD" panose="020E0502030308020204" pitchFamily="34" charset="0"/>
              </a:rPr>
              <a:t>Bambini/e, mettetevi comodi sul divano con il vostro papà e guardate insieme questo video(</a:t>
            </a:r>
            <a:r>
              <a:rPr lang="it-IT" sz="2800" dirty="0" smtClean="0">
                <a:hlinkClick r:id="rId2"/>
              </a:rPr>
              <a:t>https://www.youtube.com/watch?v=v6cAXNQzX5Y</a:t>
            </a:r>
            <a:r>
              <a:rPr lang="it-IT" sz="2800" dirty="0" smtClean="0"/>
              <a:t> )</a:t>
            </a:r>
          </a:p>
          <a:p>
            <a:endParaRPr lang="it-IT" sz="2800" dirty="0" smtClean="0">
              <a:solidFill>
                <a:schemeClr val="accent2">
                  <a:lumMod val="50000"/>
                </a:schemeClr>
              </a:solidFill>
              <a:latin typeface="Maiandra GD" panose="020E0502030308020204" pitchFamily="34" charset="0"/>
            </a:endParaRPr>
          </a:p>
          <a:p>
            <a:r>
              <a:rPr lang="it-IT" sz="2800" dirty="0" smtClean="0">
                <a:solidFill>
                  <a:schemeClr val="accent2">
                    <a:lumMod val="50000"/>
                  </a:schemeClr>
                </a:solidFill>
                <a:latin typeface="Maiandra GD" panose="020E0502030308020204" pitchFamily="34" charset="0"/>
              </a:rPr>
              <a:t>Dopo averlo visto, parlatene, condividete pensieri e impressioni e poi voi piccoli fate un bel disegno.</a:t>
            </a:r>
            <a:endParaRPr lang="it-IT" sz="2800" dirty="0">
              <a:solidFill>
                <a:schemeClr val="accent2">
                  <a:lumMod val="50000"/>
                </a:schemeClr>
              </a:solidFill>
              <a:latin typeface="Maiandra GD" panose="020E0502030308020204" pitchFamily="34" charset="0"/>
            </a:endParaRPr>
          </a:p>
        </p:txBody>
      </p:sp>
    </p:spTree>
    <p:extLst>
      <p:ext uri="{BB962C8B-B14F-4D97-AF65-F5344CB8AC3E}">
        <p14:creationId xmlns:p14="http://schemas.microsoft.com/office/powerpoint/2010/main" val="2184726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5181" y="1108552"/>
            <a:ext cx="6121252" cy="8157298"/>
          </a:xfrm>
          <a:prstGeom prst="rect">
            <a:avLst/>
          </a:prstGeom>
          <a:ln>
            <a:solidFill>
              <a:srgbClr val="C00000"/>
            </a:solidFill>
          </a:ln>
        </p:spPr>
        <p:txBody>
          <a:bodyPr wrap="square">
            <a:spAutoFit/>
          </a:bodyPr>
          <a:lstStyle/>
          <a:p>
            <a:pPr>
              <a:lnSpc>
                <a:spcPct val="150000"/>
              </a:lnSpc>
            </a:pPr>
            <a:r>
              <a:rPr lang="it-IT" sz="2200" dirty="0" smtClean="0">
                <a:solidFill>
                  <a:srgbClr val="FF0000"/>
                </a:solidFill>
                <a:latin typeface="Maiandra GD" panose="020E0502030308020204" pitchFamily="34" charset="0"/>
              </a:rPr>
              <a:t>Bambini/e,  per trascorrere un po’ di tempo in maniera piacevole e interessante, fatevi leggere dal vostro papà i racconti che trovate nelle pagine successive. Dopo aver ascoltato la storia, il papà vi farà delle domande per vedere cosa avete compreso della storia</a:t>
            </a:r>
          </a:p>
          <a:p>
            <a:pPr marL="457200" indent="-457200">
              <a:lnSpc>
                <a:spcPct val="150000"/>
              </a:lnSpc>
              <a:buFont typeface="Arial" panose="020B0604020202020204" pitchFamily="34" charset="0"/>
              <a:buChar char="•"/>
            </a:pPr>
            <a:r>
              <a:rPr lang="it-IT" sz="2200" dirty="0">
                <a:solidFill>
                  <a:srgbClr val="FF0000"/>
                </a:solidFill>
                <a:latin typeface="Maiandra GD" panose="020E0502030308020204" pitchFamily="34" charset="0"/>
              </a:rPr>
              <a:t>C</a:t>
            </a:r>
            <a:r>
              <a:rPr lang="it-IT" sz="2200" dirty="0" smtClean="0">
                <a:solidFill>
                  <a:srgbClr val="FF0000"/>
                </a:solidFill>
                <a:latin typeface="Maiandra GD" panose="020E0502030308020204" pitchFamily="34" charset="0"/>
              </a:rPr>
              <a:t>ome si chiama il protagonista o i protagonisti?</a:t>
            </a:r>
          </a:p>
          <a:p>
            <a:pPr marL="457200" indent="-457200">
              <a:lnSpc>
                <a:spcPct val="150000"/>
              </a:lnSpc>
              <a:buFont typeface="Arial" panose="020B0604020202020204" pitchFamily="34" charset="0"/>
              <a:buChar char="•"/>
            </a:pPr>
            <a:r>
              <a:rPr lang="it-IT" sz="2200" dirty="0" smtClean="0">
                <a:solidFill>
                  <a:srgbClr val="FF0000"/>
                </a:solidFill>
                <a:latin typeface="Maiandra GD" panose="020E0502030308020204" pitchFamily="34" charset="0"/>
              </a:rPr>
              <a:t>Cosa fanno?</a:t>
            </a:r>
          </a:p>
          <a:p>
            <a:pPr marL="457200" indent="-457200">
              <a:lnSpc>
                <a:spcPct val="150000"/>
              </a:lnSpc>
              <a:buFont typeface="Arial" panose="020B0604020202020204" pitchFamily="34" charset="0"/>
              <a:buChar char="•"/>
            </a:pPr>
            <a:r>
              <a:rPr lang="it-IT" sz="2200" dirty="0" smtClean="0">
                <a:solidFill>
                  <a:srgbClr val="FF0000"/>
                </a:solidFill>
                <a:latin typeface="Maiandra GD" panose="020E0502030308020204" pitchFamily="34" charset="0"/>
              </a:rPr>
              <a:t>Cosa succede?</a:t>
            </a:r>
          </a:p>
          <a:p>
            <a:pPr marL="457200" indent="-457200">
              <a:lnSpc>
                <a:spcPct val="150000"/>
              </a:lnSpc>
              <a:buFont typeface="Arial" panose="020B0604020202020204" pitchFamily="34" charset="0"/>
              <a:buChar char="•"/>
            </a:pPr>
            <a:r>
              <a:rPr lang="it-IT" sz="2200" dirty="0" smtClean="0">
                <a:solidFill>
                  <a:srgbClr val="FF0000"/>
                </a:solidFill>
                <a:latin typeface="Maiandra GD" panose="020E0502030308020204" pitchFamily="34" charset="0"/>
              </a:rPr>
              <a:t>Come finisce la storia?</a:t>
            </a:r>
          </a:p>
          <a:p>
            <a:pPr marL="457200" indent="-457200">
              <a:lnSpc>
                <a:spcPct val="150000"/>
              </a:lnSpc>
              <a:buFont typeface="Arial" panose="020B0604020202020204" pitchFamily="34" charset="0"/>
              <a:buChar char="•"/>
            </a:pPr>
            <a:r>
              <a:rPr lang="it-IT" sz="2200" dirty="0">
                <a:solidFill>
                  <a:srgbClr val="FF0000"/>
                </a:solidFill>
                <a:latin typeface="Maiandra GD" panose="020E0502030308020204" pitchFamily="34" charset="0"/>
              </a:rPr>
              <a:t> </a:t>
            </a:r>
            <a:r>
              <a:rPr lang="it-IT" sz="2200" dirty="0" smtClean="0">
                <a:solidFill>
                  <a:srgbClr val="FF0000"/>
                </a:solidFill>
                <a:latin typeface="Maiandra GD" panose="020E0502030308020204" pitchFamily="34" charset="0"/>
              </a:rPr>
              <a:t>……….</a:t>
            </a:r>
          </a:p>
          <a:p>
            <a:pPr marL="457200" indent="-457200">
              <a:lnSpc>
                <a:spcPct val="150000"/>
              </a:lnSpc>
              <a:buFont typeface="Arial" panose="020B0604020202020204" pitchFamily="34" charset="0"/>
              <a:buChar char="•"/>
            </a:pPr>
            <a:r>
              <a:rPr lang="it-IT" sz="2200" dirty="0" smtClean="0">
                <a:solidFill>
                  <a:srgbClr val="FF0000"/>
                </a:solidFill>
                <a:latin typeface="Maiandra GD" panose="020E0502030308020204" pitchFamily="34" charset="0"/>
              </a:rPr>
              <a:t>Infine fate un disegno relativo alla storia ascoltata( potete disegnare un personaggio; un momento della storia che vi è piaciuto di più…</a:t>
            </a:r>
            <a:endParaRPr lang="it-IT" sz="2200" dirty="0">
              <a:solidFill>
                <a:srgbClr val="FF0000"/>
              </a:solidFill>
              <a:latin typeface="Maiandra GD" panose="020E0502030308020204" pitchFamily="34" charset="0"/>
            </a:endParaRPr>
          </a:p>
        </p:txBody>
      </p:sp>
      <p:sp>
        <p:nvSpPr>
          <p:cNvPr id="3" name="CasellaDiTesto 2"/>
          <p:cNvSpPr txBox="1"/>
          <p:nvPr/>
        </p:nvSpPr>
        <p:spPr>
          <a:xfrm>
            <a:off x="255181" y="211765"/>
            <a:ext cx="6350329" cy="584775"/>
          </a:xfrm>
          <a:prstGeom prst="rect">
            <a:avLst/>
          </a:prstGeom>
          <a:noFill/>
          <a:ln>
            <a:solidFill>
              <a:srgbClr val="FFC000"/>
            </a:solidFill>
          </a:ln>
        </p:spPr>
        <p:txBody>
          <a:bodyPr wrap="square" rtlCol="0">
            <a:spAutoFit/>
          </a:bodyPr>
          <a:lstStyle/>
          <a:p>
            <a:r>
              <a:rPr lang="it-IT" sz="3200" dirty="0" smtClean="0">
                <a:latin typeface="Maiandra GD" panose="020E0502030308020204" pitchFamily="34" charset="0"/>
              </a:rPr>
              <a:t>PAPA’, MI LEGGI UNA STORIA?</a:t>
            </a:r>
            <a:endParaRPr lang="it-IT" sz="3200" dirty="0">
              <a:latin typeface="Maiandra GD" panose="020E0502030308020204" pitchFamily="34" charset="0"/>
            </a:endParaRPr>
          </a:p>
        </p:txBody>
      </p:sp>
    </p:spTree>
    <p:extLst>
      <p:ext uri="{BB962C8B-B14F-4D97-AF65-F5344CB8AC3E}">
        <p14:creationId xmlns:p14="http://schemas.microsoft.com/office/powerpoint/2010/main" val="186250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38537" t="24690" r="6208" b="-125"/>
          <a:stretch/>
        </p:blipFill>
        <p:spPr>
          <a:xfrm>
            <a:off x="0" y="987040"/>
            <a:ext cx="5959180" cy="8290310"/>
          </a:xfrm>
          <a:prstGeom prst="rect">
            <a:avLst/>
          </a:prstGeom>
        </p:spPr>
      </p:pic>
      <p:sp>
        <p:nvSpPr>
          <p:cNvPr id="3" name="CasellaDiTesto 2"/>
          <p:cNvSpPr txBox="1"/>
          <p:nvPr/>
        </p:nvSpPr>
        <p:spPr>
          <a:xfrm>
            <a:off x="255181" y="211765"/>
            <a:ext cx="6350329" cy="584775"/>
          </a:xfrm>
          <a:prstGeom prst="rect">
            <a:avLst/>
          </a:prstGeom>
          <a:noFill/>
          <a:ln>
            <a:solidFill>
              <a:srgbClr val="FFC000"/>
            </a:solidFill>
          </a:ln>
        </p:spPr>
        <p:txBody>
          <a:bodyPr wrap="square" rtlCol="0">
            <a:spAutoFit/>
          </a:bodyPr>
          <a:lstStyle/>
          <a:p>
            <a:r>
              <a:rPr lang="it-IT" sz="3200" dirty="0" smtClean="0">
                <a:latin typeface="Maiandra GD" panose="020E0502030308020204" pitchFamily="34" charset="0"/>
              </a:rPr>
              <a:t>PAPA’, MI LEGGI UNA STORIA?</a:t>
            </a:r>
            <a:endParaRPr lang="it-IT" sz="3200" dirty="0">
              <a:latin typeface="Maiandra GD" panose="020E0502030308020204" pitchFamily="34" charset="0"/>
            </a:endParaRPr>
          </a:p>
        </p:txBody>
      </p:sp>
      <p:sp>
        <p:nvSpPr>
          <p:cNvPr id="5" name="Rettangolo 4"/>
          <p:cNvSpPr/>
          <p:nvPr/>
        </p:nvSpPr>
        <p:spPr>
          <a:xfrm rot="5400000">
            <a:off x="4820334" y="4036659"/>
            <a:ext cx="3429000" cy="646331"/>
          </a:xfrm>
          <a:prstGeom prst="rect">
            <a:avLst/>
          </a:prstGeom>
        </p:spPr>
        <p:txBody>
          <a:bodyPr>
            <a:spAutoFit/>
          </a:bodyPr>
          <a:lstStyle/>
          <a:p>
            <a:pPr lvl="0" algn="ctr"/>
            <a:r>
              <a:rPr lang="it-IT" sz="3600" b="1" dirty="0">
                <a:solidFill>
                  <a:srgbClr val="FF0000"/>
                </a:solidFill>
              </a:rPr>
              <a:t>PAPÀ </a:t>
            </a:r>
            <a:r>
              <a:rPr lang="it-IT" sz="3600" b="1" dirty="0" smtClean="0">
                <a:solidFill>
                  <a:srgbClr val="FF0000"/>
                </a:solidFill>
              </a:rPr>
              <a:t>CAVALLO</a:t>
            </a:r>
            <a:endParaRPr lang="it-IT" sz="3600" b="1" dirty="0">
              <a:solidFill>
                <a:srgbClr val="FF0000"/>
              </a:solidFill>
            </a:endParaRPr>
          </a:p>
        </p:txBody>
      </p:sp>
      <p:sp>
        <p:nvSpPr>
          <p:cNvPr id="8" name="CasellaDiTesto 7"/>
          <p:cNvSpPr txBox="1"/>
          <p:nvPr/>
        </p:nvSpPr>
        <p:spPr>
          <a:xfrm>
            <a:off x="57182" y="9259669"/>
            <a:ext cx="6548328" cy="646331"/>
          </a:xfrm>
          <a:prstGeom prst="rect">
            <a:avLst/>
          </a:prstGeom>
          <a:noFill/>
          <a:ln>
            <a:solidFill>
              <a:schemeClr val="tx1"/>
            </a:solidFill>
          </a:ln>
        </p:spPr>
        <p:txBody>
          <a:bodyPr wrap="square" rtlCol="0">
            <a:spAutoFit/>
          </a:bodyPr>
          <a:lstStyle/>
          <a:p>
            <a:r>
              <a:rPr lang="it-IT" sz="1200" dirty="0" smtClean="0">
                <a:latin typeface="Maiandra GD" panose="020E0502030308020204" pitchFamily="34" charset="0"/>
              </a:rPr>
              <a:t>COSA FACCIO :  ascolto la storia che mi legge papà; ne parliamo insieme; racconto quale gioco mi piace fare con lui.</a:t>
            </a:r>
          </a:p>
          <a:p>
            <a:r>
              <a:rPr lang="it-IT" sz="1200" dirty="0" smtClean="0">
                <a:latin typeface="Maiandra GD" panose="020E0502030308020204" pitchFamily="34" charset="0"/>
              </a:rPr>
              <a:t>COSA IMPARO: esprimere sentimenti; raccontare vissuti.</a:t>
            </a:r>
            <a:endParaRPr lang="it-IT" sz="1200" dirty="0">
              <a:latin typeface="Maiandra GD" panose="020E0502030308020204" pitchFamily="34" charset="0"/>
            </a:endParaRPr>
          </a:p>
        </p:txBody>
      </p:sp>
    </p:spTree>
    <p:extLst>
      <p:ext uri="{BB962C8B-B14F-4D97-AF65-F5344CB8AC3E}">
        <p14:creationId xmlns:p14="http://schemas.microsoft.com/office/powerpoint/2010/main" val="164879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350" y="737175"/>
            <a:ext cx="6511999" cy="8279190"/>
          </a:xfrm>
          <a:prstGeom prst="rect">
            <a:avLst/>
          </a:prstGeom>
        </p:spPr>
        <p:txBody>
          <a:bodyPr wrap="square">
            <a:spAutoFit/>
          </a:bodyPr>
          <a:lstStyle/>
          <a:p>
            <a:pPr algn="ctr"/>
            <a:r>
              <a:rPr lang="it-IT" sz="3600" b="1" dirty="0" smtClean="0">
                <a:solidFill>
                  <a:srgbClr val="00B050"/>
                </a:solidFill>
              </a:rPr>
              <a:t>PAPÀ ORSACCHIOTTO</a:t>
            </a:r>
          </a:p>
          <a:p>
            <a:pPr algn="ctr"/>
            <a:endParaRPr lang="it-IT" sz="3600" b="1" dirty="0" smtClean="0">
              <a:solidFill>
                <a:srgbClr val="00B050"/>
              </a:solidFill>
            </a:endParaRPr>
          </a:p>
          <a:p>
            <a:r>
              <a:rPr lang="it-IT" sz="2000" dirty="0" smtClean="0"/>
              <a:t>&lt;&lt; L'orsacchiotto Bon </a:t>
            </a:r>
            <a:r>
              <a:rPr lang="it-IT" sz="2000" dirty="0" err="1" smtClean="0"/>
              <a:t>Bon</a:t>
            </a:r>
            <a:r>
              <a:rPr lang="it-IT" sz="2000" dirty="0" smtClean="0"/>
              <a:t> era il più piccolo della sua famiglia. Un giorno sua sorella Margherita stava andando a comprare una maglietta per lei, e Bon </a:t>
            </a:r>
            <a:r>
              <a:rPr lang="it-IT" sz="2000" dirty="0" err="1" smtClean="0"/>
              <a:t>Bon</a:t>
            </a:r>
            <a:r>
              <a:rPr lang="it-IT" sz="2000" dirty="0" smtClean="0"/>
              <a:t> le chiese:</a:t>
            </a:r>
          </a:p>
          <a:p>
            <a:r>
              <a:rPr lang="it-IT" sz="2000" dirty="0" smtClean="0"/>
              <a:t>- Posso venire anch'io?-</a:t>
            </a:r>
          </a:p>
          <a:p>
            <a:r>
              <a:rPr lang="it-IT" sz="2000" dirty="0" smtClean="0"/>
              <a:t>- Non puoi venire con me, sei troppo piccolo e puoi perderti- rispose Margherita.</a:t>
            </a:r>
          </a:p>
          <a:p>
            <a:r>
              <a:rPr lang="it-IT" sz="2000" dirty="0" smtClean="0"/>
              <a:t>Suo fratello Rino stava uscendo per andare a pescare, così Bon </a:t>
            </a:r>
            <a:r>
              <a:rPr lang="it-IT" sz="2000" dirty="0" err="1" smtClean="0"/>
              <a:t>Bon</a:t>
            </a:r>
            <a:r>
              <a:rPr lang="it-IT" sz="2000" dirty="0" smtClean="0"/>
              <a:t> chiese anche a lui:</a:t>
            </a:r>
          </a:p>
          <a:p>
            <a:r>
              <a:rPr lang="it-IT" sz="2000" dirty="0" smtClean="0"/>
              <a:t>-Posso venire anch'io?-</a:t>
            </a:r>
          </a:p>
          <a:p>
            <a:r>
              <a:rPr lang="it-IT" sz="2000" dirty="0" smtClean="0"/>
              <a:t>-Non puoi venire neppure con me perché sei troppo piccolo e puoi cadere nel lago.-</a:t>
            </a:r>
          </a:p>
          <a:p>
            <a:r>
              <a:rPr lang="it-IT" sz="2000" dirty="0" smtClean="0"/>
              <a:t>- </a:t>
            </a:r>
            <a:r>
              <a:rPr lang="it-IT" sz="2000" dirty="0" err="1" smtClean="0"/>
              <a:t>Uffi</a:t>
            </a:r>
            <a:r>
              <a:rPr lang="it-IT" sz="2000" dirty="0" smtClean="0"/>
              <a:t>!- si lamentò Bon </a:t>
            </a:r>
            <a:r>
              <a:rPr lang="it-IT" sz="2000" dirty="0" err="1" smtClean="0"/>
              <a:t>Bon</a:t>
            </a:r>
            <a:r>
              <a:rPr lang="it-IT" sz="2000" dirty="0" smtClean="0"/>
              <a:t>.- Sono troppo piccolo per tutto!- </a:t>
            </a:r>
          </a:p>
          <a:p>
            <a:r>
              <a:rPr lang="it-IT" sz="2000" dirty="0" smtClean="0"/>
              <a:t>In quel momento stava uscendo il suo grosso babbo che disse:</a:t>
            </a:r>
          </a:p>
          <a:p>
            <a:r>
              <a:rPr lang="it-IT" sz="2000" dirty="0" smtClean="0"/>
              <a:t>-Io vado a fare la spesa, vuoi venire con me?- Bon </a:t>
            </a:r>
            <a:r>
              <a:rPr lang="it-IT" sz="2000" dirty="0" err="1" smtClean="0"/>
              <a:t>Bon</a:t>
            </a:r>
            <a:r>
              <a:rPr lang="it-IT" sz="2000" dirty="0" smtClean="0"/>
              <a:t> non se lo fece ripetere due volte!</a:t>
            </a:r>
          </a:p>
          <a:p>
            <a:r>
              <a:rPr lang="it-IT" sz="2000" dirty="0" smtClean="0"/>
              <a:t>Andarono insieme e comprarono pane, burro, pesci, maionese e un enorme vaso di miele. Quando tornarono a casa il babbo esclamò: - Come avrei potuto portare a casa tutta questa roba senza l'aiuto del mio piccolo orsacchiotto?-</a:t>
            </a:r>
          </a:p>
          <a:p>
            <a:r>
              <a:rPr lang="it-IT" sz="2000" dirty="0" smtClean="0"/>
              <a:t>Bon </a:t>
            </a:r>
            <a:r>
              <a:rPr lang="it-IT" sz="2000" dirty="0" err="1" smtClean="0"/>
              <a:t>Bon</a:t>
            </a:r>
            <a:r>
              <a:rPr lang="it-IT" sz="2000" dirty="0" smtClean="0"/>
              <a:t> era molto felice, perché aveva trascorso un bel pomeriggio con il suo papà e aveva potuto aiutarlo a portare la spesa!!&gt;&gt;</a:t>
            </a:r>
            <a:endParaRPr lang="it-IT" sz="2000" dirty="0"/>
          </a:p>
        </p:txBody>
      </p:sp>
      <p:sp>
        <p:nvSpPr>
          <p:cNvPr id="3" name="CasellaDiTesto 2"/>
          <p:cNvSpPr txBox="1"/>
          <p:nvPr/>
        </p:nvSpPr>
        <p:spPr>
          <a:xfrm>
            <a:off x="350875" y="152400"/>
            <a:ext cx="6350329" cy="584775"/>
          </a:xfrm>
          <a:prstGeom prst="rect">
            <a:avLst/>
          </a:prstGeom>
          <a:noFill/>
          <a:ln>
            <a:solidFill>
              <a:srgbClr val="FFC000"/>
            </a:solidFill>
          </a:ln>
        </p:spPr>
        <p:txBody>
          <a:bodyPr wrap="square" rtlCol="0">
            <a:spAutoFit/>
          </a:bodyPr>
          <a:lstStyle/>
          <a:p>
            <a:r>
              <a:rPr lang="it-IT" sz="3200" dirty="0" smtClean="0">
                <a:latin typeface="Maiandra GD" panose="020E0502030308020204" pitchFamily="34" charset="0"/>
              </a:rPr>
              <a:t>PAPA’, MI LEGGI UNA STORIA?</a:t>
            </a:r>
            <a:endParaRPr lang="it-IT" sz="3200" dirty="0">
              <a:latin typeface="Maiandra GD" panose="020E0502030308020204" pitchFamily="34" charset="0"/>
            </a:endParaRPr>
          </a:p>
        </p:txBody>
      </p:sp>
      <p:sp>
        <p:nvSpPr>
          <p:cNvPr id="4" name="CasellaDiTesto 3"/>
          <p:cNvSpPr txBox="1"/>
          <p:nvPr/>
        </p:nvSpPr>
        <p:spPr>
          <a:xfrm>
            <a:off x="82397" y="9178585"/>
            <a:ext cx="6548328" cy="646331"/>
          </a:xfrm>
          <a:prstGeom prst="rect">
            <a:avLst/>
          </a:prstGeom>
          <a:noFill/>
          <a:ln>
            <a:solidFill>
              <a:schemeClr val="tx1"/>
            </a:solidFill>
          </a:ln>
        </p:spPr>
        <p:txBody>
          <a:bodyPr wrap="square" rtlCol="0">
            <a:spAutoFit/>
          </a:bodyPr>
          <a:lstStyle/>
          <a:p>
            <a:r>
              <a:rPr lang="it-IT" sz="1200" dirty="0" smtClean="0">
                <a:latin typeface="Maiandra GD" panose="020E0502030308020204" pitchFamily="34" charset="0"/>
              </a:rPr>
              <a:t>COSA FACCIO : </a:t>
            </a:r>
            <a:r>
              <a:rPr lang="it-IT" sz="1200" dirty="0" smtClean="0">
                <a:latin typeface="Maiandra GD" panose="020E0502030308020204" pitchFamily="34" charset="0"/>
              </a:rPr>
              <a:t>ascolto la storia che mi legge papà;</a:t>
            </a:r>
            <a:r>
              <a:rPr lang="it-IT" sz="1200" dirty="0" smtClean="0">
                <a:latin typeface="Maiandra GD" panose="020E0502030308020204" pitchFamily="34" charset="0"/>
              </a:rPr>
              <a:t> </a:t>
            </a:r>
            <a:r>
              <a:rPr lang="it-IT" sz="1200" dirty="0" smtClean="0">
                <a:latin typeface="Maiandra GD" panose="020E0502030308020204" pitchFamily="34" charset="0"/>
              </a:rPr>
              <a:t>racconto </a:t>
            </a:r>
            <a:r>
              <a:rPr lang="it-IT" sz="1200" dirty="0" smtClean="0">
                <a:latin typeface="Maiandra GD" panose="020E0502030308020204" pitchFamily="34" charset="0"/>
              </a:rPr>
              <a:t> </a:t>
            </a:r>
            <a:r>
              <a:rPr lang="it-IT" sz="1200" dirty="0" smtClean="0">
                <a:latin typeface="Maiandra GD" panose="020E0502030308020204" pitchFamily="34" charset="0"/>
              </a:rPr>
              <a:t>cosa mi piace fare con il mio papà.</a:t>
            </a:r>
          </a:p>
          <a:p>
            <a:r>
              <a:rPr lang="it-IT" sz="1200" dirty="0" smtClean="0">
                <a:latin typeface="Maiandra GD" panose="020E0502030308020204" pitchFamily="34" charset="0"/>
              </a:rPr>
              <a:t>COSA IMPARO: esprimere sentimenti; raccontare vissuti.</a:t>
            </a:r>
            <a:endParaRPr lang="it-IT" sz="1200" dirty="0">
              <a:latin typeface="Maiandra GD" panose="020E0502030308020204" pitchFamily="34" charset="0"/>
            </a:endParaRPr>
          </a:p>
        </p:txBody>
      </p:sp>
    </p:spTree>
    <p:extLst>
      <p:ext uri="{BB962C8B-B14F-4D97-AF65-F5344CB8AC3E}">
        <p14:creationId xmlns:p14="http://schemas.microsoft.com/office/powerpoint/2010/main" val="393330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95923"/>
            <a:ext cx="6972300" cy="8710077"/>
          </a:xfrm>
          <a:prstGeom prst="rect">
            <a:avLst/>
          </a:prstGeom>
        </p:spPr>
        <p:txBody>
          <a:bodyPr wrap="square">
            <a:spAutoFit/>
          </a:bodyPr>
          <a:lstStyle/>
          <a:p>
            <a:r>
              <a:rPr lang="it-IT" sz="1600" dirty="0" smtClean="0"/>
              <a:t>Quando Dio creò il papà cominciò disegnando una sagoma piuttosto robusta e alta…</a:t>
            </a:r>
          </a:p>
          <a:p>
            <a:r>
              <a:rPr lang="it-IT" sz="1600" dirty="0" smtClean="0"/>
              <a:t>Una angelo che svolazzava sbirciò sul foglio e si fermò incuriosito.</a:t>
            </a:r>
          </a:p>
          <a:p>
            <a:r>
              <a:rPr lang="it-IT" sz="1600" dirty="0" smtClean="0"/>
              <a:t>Dio si girò e l’angelo “scoperto” arrossendo gli chiese</a:t>
            </a:r>
          </a:p>
          <a:p>
            <a:r>
              <a:rPr lang="it-IT" sz="1600" dirty="0" smtClean="0"/>
              <a:t>“Cosa stai disegnando?”.</a:t>
            </a:r>
          </a:p>
          <a:p>
            <a:r>
              <a:rPr lang="it-IT" sz="1600" dirty="0" smtClean="0"/>
              <a:t>Dio rispose “Questo è un grande progetto”.</a:t>
            </a:r>
          </a:p>
          <a:p>
            <a:r>
              <a:rPr lang="it-IT" sz="1600" dirty="0" smtClean="0"/>
              <a:t>L’angelo annuì e chiese “Che nome gli hai dato?”.</a:t>
            </a:r>
          </a:p>
          <a:p>
            <a:r>
              <a:rPr lang="it-IT" sz="1600" dirty="0" smtClean="0"/>
              <a:t>“L’ho chiamato papà” rispose Dio continuando a disegnare lo schizzo del papà sul foglio.</a:t>
            </a:r>
          </a:p>
          <a:p>
            <a:r>
              <a:rPr lang="it-IT" sz="1600" dirty="0" smtClean="0"/>
              <a:t>“Papà….” pronunciò l’angelo “E a cosa servirebbe un papà?” chiese l’angioletto accarezzandosi le piume di un’ala.</a:t>
            </a:r>
          </a:p>
          <a:p>
            <a:r>
              <a:rPr lang="it-IT" sz="1600" dirty="0" smtClean="0"/>
              <a:t>“Un papà” spiegò Dio “Serve per dare aiuto ai propri figli, saprà incoraggiarli nei momenti difficili, saprà coccolarli quando si sentono tristi, giocherà con loro quando tornerà dal lavoro, saprà educarli insegnando cosa è giusto e cosa no.”.</a:t>
            </a:r>
          </a:p>
          <a:p>
            <a:r>
              <a:rPr lang="it-IT" sz="1600" dirty="0" smtClean="0"/>
              <a:t>Dio lavorò tutta la notte dando al padre una voce ferma e autorevole, e disegnò ad uno ad uno ogni lineamento.</a:t>
            </a:r>
          </a:p>
          <a:p>
            <a:r>
              <a:rPr lang="it-IT" sz="1600" dirty="0" smtClean="0"/>
              <a:t>L’angelo che si era addormentato accanto a Dio, si svegliò di soprassalto e girandosi vide Dio che ancora stava disegnando.</a:t>
            </a:r>
          </a:p>
          <a:p>
            <a:r>
              <a:rPr lang="it-IT" sz="1600" dirty="0" smtClean="0"/>
              <a:t>“Stai ancora lavorando al progetto del papà?” chiese curioso.</a:t>
            </a:r>
          </a:p>
          <a:p>
            <a:r>
              <a:rPr lang="it-IT" sz="1600" dirty="0" smtClean="0"/>
              <a:t>“Sì” rispose Dio con voce dolce e calma “Richiede tempo”.</a:t>
            </a:r>
          </a:p>
          <a:p>
            <a:r>
              <a:rPr lang="it-IT" sz="1600" dirty="0" smtClean="0"/>
              <a:t>L’angelo sbirciò ancora una volta sul foglio e disse “Ma non ti sembra troppo grosso questo papà se poi i bambini li hai fatti così piccoli?”</a:t>
            </a:r>
          </a:p>
          <a:p>
            <a:r>
              <a:rPr lang="it-IT" sz="1600" dirty="0" smtClean="0"/>
              <a:t>Dio abbozzando un sorriso rispose: “E’ della grandezza giusta per farli sentire protetti e incutere quel po’ di timore </a:t>
            </a:r>
            <a:r>
              <a:rPr lang="it-IT" sz="1600" dirty="0" err="1" smtClean="0"/>
              <a:t>perchè</a:t>
            </a:r>
            <a:r>
              <a:rPr lang="it-IT" sz="1600" dirty="0" smtClean="0"/>
              <a:t> non se ne approfittino troppo e lo ascoltino quando insegnerà loro ad essere onesti e rispettosi”.</a:t>
            </a:r>
          </a:p>
          <a:p>
            <a:r>
              <a:rPr lang="it-IT" sz="1600" dirty="0" smtClean="0"/>
              <a:t>L’angelo proseguì con un’altra domanda: “Non sono troppo grosse quelle mani?”.</a:t>
            </a:r>
          </a:p>
          <a:p>
            <a:r>
              <a:rPr lang="it-IT" sz="1600" dirty="0" smtClean="0"/>
              <a:t>“No”, rispose Dio continuando il suo disegno “Sono grandi abbastanza per poterli prendere tra le braccia e farli sentire al sicuro”.</a:t>
            </a:r>
          </a:p>
          <a:p>
            <a:r>
              <a:rPr lang="it-IT" sz="1600" dirty="0" smtClean="0"/>
              <a:t>“E quelli sono i suoi occhi?” chiese ancora l’angioletto indicandoli sul disegno.</a:t>
            </a:r>
          </a:p>
          <a:p>
            <a:r>
              <a:rPr lang="it-IT" sz="1600" dirty="0" smtClean="0"/>
              <a:t>“Esatto”, rispose Dio “Occhi che vedono e si accorgono di tutto pur rimanendo calmi e tolleranti”.</a:t>
            </a:r>
          </a:p>
          <a:p>
            <a:r>
              <a:rPr lang="it-IT" sz="1600" dirty="0" smtClean="0"/>
              <a:t>L’angelo storse il nasino e aggiunse “Non ti sembrano un po’ troppo severi?”.</a:t>
            </a:r>
          </a:p>
          <a:p>
            <a:r>
              <a:rPr lang="it-IT" sz="1600" dirty="0" smtClean="0"/>
              <a:t>“Guardali meglio” rispose Dio.</a:t>
            </a:r>
          </a:p>
          <a:p>
            <a:r>
              <a:rPr lang="it-IT" sz="1600" dirty="0" smtClean="0"/>
              <a:t>Fu allora che l’angioletto si accorse che gli occhi del papà erano velati di lacrime mentre guardava con orgoglio e tenerezza il suo piccolo bambino</a:t>
            </a:r>
            <a:endParaRPr lang="it-IT" sz="1600" dirty="0"/>
          </a:p>
        </p:txBody>
      </p:sp>
      <p:sp>
        <p:nvSpPr>
          <p:cNvPr id="4" name="CasellaDiTesto 3"/>
          <p:cNvSpPr txBox="1"/>
          <p:nvPr/>
        </p:nvSpPr>
        <p:spPr>
          <a:xfrm>
            <a:off x="310985" y="135565"/>
            <a:ext cx="6350329" cy="584775"/>
          </a:xfrm>
          <a:prstGeom prst="rect">
            <a:avLst/>
          </a:prstGeom>
          <a:noFill/>
          <a:ln>
            <a:solidFill>
              <a:srgbClr val="FFC000"/>
            </a:solidFill>
          </a:ln>
        </p:spPr>
        <p:txBody>
          <a:bodyPr wrap="square" rtlCol="0">
            <a:spAutoFit/>
          </a:bodyPr>
          <a:lstStyle/>
          <a:p>
            <a:r>
              <a:rPr lang="it-IT" sz="3200" dirty="0" smtClean="0">
                <a:latin typeface="Maiandra GD" panose="020E0502030308020204" pitchFamily="34" charset="0"/>
              </a:rPr>
              <a:t>PAPA’, MI LEGGI UNA STORIA?</a:t>
            </a:r>
            <a:endParaRPr lang="it-IT" sz="3200" dirty="0">
              <a:latin typeface="Maiandra GD" panose="020E0502030308020204" pitchFamily="34" charset="0"/>
            </a:endParaRPr>
          </a:p>
        </p:txBody>
      </p:sp>
      <p:sp>
        <p:nvSpPr>
          <p:cNvPr id="5" name="Rettangolo 4"/>
          <p:cNvSpPr/>
          <p:nvPr/>
        </p:nvSpPr>
        <p:spPr>
          <a:xfrm>
            <a:off x="310985" y="658963"/>
            <a:ext cx="6229350" cy="523220"/>
          </a:xfrm>
          <a:prstGeom prst="rect">
            <a:avLst/>
          </a:prstGeom>
        </p:spPr>
        <p:txBody>
          <a:bodyPr wrap="square">
            <a:spAutoFit/>
          </a:bodyPr>
          <a:lstStyle/>
          <a:p>
            <a:pPr lvl="0" algn="ctr"/>
            <a:r>
              <a:rPr lang="it-IT" sz="2800" b="1" dirty="0" smtClean="0">
                <a:solidFill>
                  <a:srgbClr val="0070C0"/>
                </a:solidFill>
              </a:rPr>
              <a:t>QUANDO  DIO  CREO’  IL  PAPA’</a:t>
            </a:r>
            <a:endParaRPr lang="it-IT" sz="2800" b="1" dirty="0">
              <a:solidFill>
                <a:srgbClr val="0070C0"/>
              </a:solidFill>
            </a:endParaRPr>
          </a:p>
        </p:txBody>
      </p:sp>
    </p:spTree>
    <p:extLst>
      <p:ext uri="{BB962C8B-B14F-4D97-AF65-F5344CB8AC3E}">
        <p14:creationId xmlns:p14="http://schemas.microsoft.com/office/powerpoint/2010/main" val="192074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infanziaweb.it/disegnidacolorare/image.raw?view=image&amp;type=orig&amp;id=1645"/>
          <p:cNvPicPr>
            <a:picLocks noChangeAspect="1" noChangeArrowheads="1"/>
          </p:cNvPicPr>
          <p:nvPr/>
        </p:nvPicPr>
        <p:blipFill>
          <a:blip r:embed="rId2" cstate="print"/>
          <a:srcRect l="9001" t="6399" b="7223"/>
          <a:stretch>
            <a:fillRect/>
          </a:stretch>
        </p:blipFill>
        <p:spPr bwMode="auto">
          <a:xfrm>
            <a:off x="-47496" y="863576"/>
            <a:ext cx="6664960" cy="7959107"/>
          </a:xfrm>
          <a:prstGeom prst="rect">
            <a:avLst/>
          </a:prstGeom>
          <a:noFill/>
        </p:spPr>
      </p:pic>
      <p:sp>
        <p:nvSpPr>
          <p:cNvPr id="3" name="CasellaDiTesto 2"/>
          <p:cNvSpPr txBox="1"/>
          <p:nvPr/>
        </p:nvSpPr>
        <p:spPr>
          <a:xfrm>
            <a:off x="764704" y="0"/>
            <a:ext cx="5040560"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Maiandra GD" pitchFamily="34" charset="0"/>
                <a:ea typeface="+mn-ea"/>
                <a:cs typeface="+mn-cs"/>
              </a:rPr>
              <a:t>IO  E  IL  MIO   PAPA’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smtClean="0">
                <a:solidFill>
                  <a:prstClr val="black"/>
                </a:solidFill>
                <a:latin typeface="Maiandra GD" pitchFamily="34" charset="0"/>
              </a:rPr>
              <a:t>( QUESTA SCHEDA E’ PER I BAMBINI )</a:t>
            </a:r>
            <a:endParaRPr kumimoji="0" lang="it-IT" sz="1200" b="1" i="0" u="none" strike="noStrike" kern="1200" cap="none" spc="0" normalizeH="0" baseline="0" noProof="0" dirty="0">
              <a:ln>
                <a:noFill/>
              </a:ln>
              <a:solidFill>
                <a:prstClr val="black"/>
              </a:solidFill>
              <a:effectLst/>
              <a:uLnTx/>
              <a:uFillTx/>
              <a:latin typeface="Maiandra GD" pitchFamily="34" charset="0"/>
            </a:endParaRPr>
          </a:p>
        </p:txBody>
      </p:sp>
      <p:sp>
        <p:nvSpPr>
          <p:cNvPr id="4" name="CasellaDiTesto 3"/>
          <p:cNvSpPr txBox="1"/>
          <p:nvPr/>
        </p:nvSpPr>
        <p:spPr>
          <a:xfrm>
            <a:off x="0" y="8736449"/>
            <a:ext cx="6858000" cy="1169551"/>
          </a:xfrm>
          <a:prstGeom prst="rect">
            <a:avLst/>
          </a:prstGeom>
          <a:noFill/>
          <a:ln w="38100">
            <a:solidFill>
              <a:schemeClr val="tx1">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rPr>
              <a:t> COLORA</a:t>
            </a:r>
            <a:r>
              <a:rPr kumimoji="0" lang="it-IT" sz="1400" b="0" i="0" u="none" strike="noStrike" kern="1200" cap="none" spc="0" normalizeH="0" noProof="0" dirty="0" smtClean="0">
                <a:ln>
                  <a:noFill/>
                </a:ln>
                <a:solidFill>
                  <a:prstClr val="black"/>
                </a:solidFill>
                <a:effectLst/>
                <a:uLnTx/>
                <a:uFillTx/>
                <a:latin typeface="Maiandra GD" pitchFamily="34" charset="0"/>
                <a:ea typeface="+mn-ea"/>
                <a:cs typeface="+mn-cs"/>
              </a:rPr>
              <a:t> E </a:t>
            </a:r>
            <a:r>
              <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rPr>
              <a:t>RACCONTA COSA FAI CON IL TUO PAPA’</a:t>
            </a:r>
            <a:r>
              <a:rPr kumimoji="0" lang="it-IT" sz="1200" b="0" i="0" u="none" strike="noStrike" kern="1200" cap="none" spc="0" normalizeH="0" baseline="0" noProof="0" dirty="0" smtClean="0">
                <a:ln>
                  <a:noFill/>
                </a:ln>
                <a:solidFill>
                  <a:prstClr val="black"/>
                </a:solidFill>
                <a:effectLst/>
                <a:uLnTx/>
                <a:uFillTx/>
                <a:latin typeface="Maiandra GD" pitchFamily="34" charset="0"/>
                <a:ea typeface="+mn-ea"/>
                <a:cs typeface="+mn-cs"/>
              </a:rPr>
              <a:t>( che scriverà quello che tu gli dici)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aiandra GD" pitchFamily="34" charset="0"/>
              <a:ea typeface="+mn-ea"/>
              <a:cs typeface="+mn-cs"/>
            </a:endParaRPr>
          </a:p>
        </p:txBody>
      </p:sp>
      <p:sp>
        <p:nvSpPr>
          <p:cNvPr id="5" name="Rettangolo 4"/>
          <p:cNvSpPr/>
          <p:nvPr/>
        </p:nvSpPr>
        <p:spPr>
          <a:xfrm>
            <a:off x="3356992" y="920552"/>
            <a:ext cx="259228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1553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3038</TotalTime>
  <Words>1585</Words>
  <Application>Microsoft Office PowerPoint</Application>
  <PresentationFormat>A4 (21x29,7 cm)</PresentationFormat>
  <Paragraphs>133</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6</vt:i4>
      </vt:variant>
      <vt:variant>
        <vt:lpstr>Titoli diapositive</vt:lpstr>
      </vt:variant>
      <vt:variant>
        <vt:i4>21</vt:i4>
      </vt:variant>
    </vt:vector>
  </HeadingPairs>
  <TitlesOfParts>
    <vt:vector size="31" baseType="lpstr">
      <vt:lpstr>Arial</vt:lpstr>
      <vt:lpstr>Calibri</vt:lpstr>
      <vt:lpstr>Calibri Light</vt:lpstr>
      <vt:lpstr>Maiandra GD</vt:lpstr>
      <vt:lpstr>Tema di Office</vt:lpstr>
      <vt:lpstr>1_Tema di Office</vt:lpstr>
      <vt:lpstr>2_Tema di Office</vt:lpstr>
      <vt:lpstr>4_Tema di Office</vt:lpstr>
      <vt:lpstr>5_Tema di Office</vt:lpstr>
      <vt:lpstr>6_Tema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Aluzzi Daniela</dc:creator>
  <cp:lastModifiedBy>Aluzzi Daniela</cp:lastModifiedBy>
  <cp:revision>100</cp:revision>
  <cp:lastPrinted>2020-03-08T17:32:58Z</cp:lastPrinted>
  <dcterms:created xsi:type="dcterms:W3CDTF">2020-03-06T14:26:38Z</dcterms:created>
  <dcterms:modified xsi:type="dcterms:W3CDTF">2020-03-08T18:13:41Z</dcterms:modified>
</cp:coreProperties>
</file>